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58" r:id="rId5"/>
    <p:sldId id="257" r:id="rId6"/>
    <p:sldId id="260" r:id="rId7"/>
    <p:sldId id="263" r:id="rId8"/>
    <p:sldId id="261" r:id="rId9"/>
    <p:sldId id="262" r:id="rId10"/>
  </p:sldIdLst>
  <p:sldSz cx="12192000" cy="6858000"/>
  <p:notesSz cx="7013575" cy="9299575"/>
  <p:embeddedFontLst>
    <p:embeddedFont>
      <p:font typeface="Roboto Black" panose="02000000000000000000" pitchFamily="2" charset="0"/>
      <p:bold r:id="rId13"/>
      <p:boldItalic r:id="rId14"/>
    </p:embeddedFont>
    <p:embeddedFont>
      <p:font typeface="Roboto Medium" panose="02000000000000000000" pitchFamily="2" charset="0"/>
      <p:regular r:id="rId15"/>
      <p: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66" d="100"/>
          <a:sy n="66" d="100"/>
        </p:scale>
        <p:origin x="0" y="0"/>
      </p:cViewPr>
      <p:guideLst/>
    </p:cSldViewPr>
  </p:slide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itt Vorgod Pedersen" userId="a02c923d-9048-44db-9320-9d491f8d4f70" providerId="ADAL" clId="{BD23AF5C-B10F-4604-9C2B-E6D36DB800B8}"/>
    <pc:docChg chg="modSld">
      <pc:chgData name="Britt Vorgod Pedersen" userId="a02c923d-9048-44db-9320-9d491f8d4f70" providerId="ADAL" clId="{BD23AF5C-B10F-4604-9C2B-E6D36DB800B8}" dt="2025-04-29T06:36:21.957" v="155" actId="20577"/>
      <pc:docMkLst>
        <pc:docMk/>
      </pc:docMkLst>
      <pc:sldChg chg="modSp mod">
        <pc:chgData name="Britt Vorgod Pedersen" userId="a02c923d-9048-44db-9320-9d491f8d4f70" providerId="ADAL" clId="{BD23AF5C-B10F-4604-9C2B-E6D36DB800B8}" dt="2025-04-28T13:27:36.998" v="143" actId="20577"/>
        <pc:sldMkLst>
          <pc:docMk/>
          <pc:sldMk cId="694215008" sldId="257"/>
        </pc:sldMkLst>
        <pc:spChg chg="mod">
          <ac:chgData name="Britt Vorgod Pedersen" userId="a02c923d-9048-44db-9320-9d491f8d4f70" providerId="ADAL" clId="{BD23AF5C-B10F-4604-9C2B-E6D36DB800B8}" dt="2025-04-28T13:27:36.998" v="143" actId="20577"/>
          <ac:spMkLst>
            <pc:docMk/>
            <pc:sldMk cId="694215008" sldId="257"/>
            <ac:spMk id="5" creationId="{D099CE8C-125E-6AE9-834A-A320006E4982}"/>
          </ac:spMkLst>
        </pc:spChg>
      </pc:sldChg>
      <pc:sldChg chg="modSp mod">
        <pc:chgData name="Britt Vorgod Pedersen" userId="a02c923d-9048-44db-9320-9d491f8d4f70" providerId="ADAL" clId="{BD23AF5C-B10F-4604-9C2B-E6D36DB800B8}" dt="2025-04-28T13:25:34.505" v="16" actId="20577"/>
        <pc:sldMkLst>
          <pc:docMk/>
          <pc:sldMk cId="1453502145" sldId="258"/>
        </pc:sldMkLst>
        <pc:spChg chg="mod">
          <ac:chgData name="Britt Vorgod Pedersen" userId="a02c923d-9048-44db-9320-9d491f8d4f70" providerId="ADAL" clId="{BD23AF5C-B10F-4604-9C2B-E6D36DB800B8}" dt="2025-04-28T13:25:34.505" v="16" actId="20577"/>
          <ac:spMkLst>
            <pc:docMk/>
            <pc:sldMk cId="1453502145" sldId="258"/>
            <ac:spMk id="7" creationId="{5B3F812D-0B90-795A-5E93-0AB6C141790C}"/>
          </ac:spMkLst>
        </pc:spChg>
      </pc:sldChg>
      <pc:sldChg chg="modSp mod">
        <pc:chgData name="Britt Vorgod Pedersen" userId="a02c923d-9048-44db-9320-9d491f8d4f70" providerId="ADAL" clId="{BD23AF5C-B10F-4604-9C2B-E6D36DB800B8}" dt="2025-04-29T06:36:21.957" v="155" actId="20577"/>
        <pc:sldMkLst>
          <pc:docMk/>
          <pc:sldMk cId="2423893719" sldId="263"/>
        </pc:sldMkLst>
        <pc:spChg chg="mod">
          <ac:chgData name="Britt Vorgod Pedersen" userId="a02c923d-9048-44db-9320-9d491f8d4f70" providerId="ADAL" clId="{BD23AF5C-B10F-4604-9C2B-E6D36DB800B8}" dt="2025-04-29T06:36:21.957" v="155" actId="20577"/>
          <ac:spMkLst>
            <pc:docMk/>
            <pc:sldMk cId="2423893719" sldId="263"/>
            <ac:spMk id="5" creationId="{AFB1D004-D3D2-5BE1-ECE5-CA9EA2FBBE39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2F7930A-9606-05FF-5290-A2E1B51550E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9216" cy="466594"/>
          </a:xfrm>
          <a:prstGeom prst="rect">
            <a:avLst/>
          </a:prstGeom>
        </p:spPr>
        <p:txBody>
          <a:bodyPr vert="horz" lIns="93214" tIns="46607" rIns="93214" bIns="46607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D9AED7-0E7C-FEFC-3E12-1FE8628487B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2736" y="0"/>
            <a:ext cx="3039216" cy="466594"/>
          </a:xfrm>
          <a:prstGeom prst="rect">
            <a:avLst/>
          </a:prstGeom>
        </p:spPr>
        <p:txBody>
          <a:bodyPr vert="horz" lIns="93214" tIns="46607" rIns="93214" bIns="46607" rtlCol="0"/>
          <a:lstStyle>
            <a:lvl1pPr algn="r">
              <a:defRPr sz="1200"/>
            </a:lvl1pPr>
          </a:lstStyle>
          <a:p>
            <a:fld id="{623082F4-4F25-42D9-A19C-B8151911D514}" type="datetimeFigureOut">
              <a:rPr lang="en-GB" smtClean="0"/>
              <a:t>30/04/2025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CC5BFB-B1C5-9BDA-DCBF-3974CC0ABC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32983"/>
            <a:ext cx="3039216" cy="466593"/>
          </a:xfrm>
          <a:prstGeom prst="rect">
            <a:avLst/>
          </a:prstGeom>
        </p:spPr>
        <p:txBody>
          <a:bodyPr vert="horz" lIns="93214" tIns="46607" rIns="93214" bIns="46607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3BF8B5-713C-DBF5-A161-D65A9A47CDB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2736" y="8832983"/>
            <a:ext cx="3039216" cy="466593"/>
          </a:xfrm>
          <a:prstGeom prst="rect">
            <a:avLst/>
          </a:prstGeom>
        </p:spPr>
        <p:txBody>
          <a:bodyPr vert="horz" lIns="93214" tIns="46607" rIns="93214" bIns="46607" rtlCol="0" anchor="b"/>
          <a:lstStyle>
            <a:lvl1pPr algn="r">
              <a:defRPr sz="1200"/>
            </a:lvl1pPr>
          </a:lstStyle>
          <a:p>
            <a:fld id="{54319FDE-9F3D-43C5-ADF0-1EA3B8B8E4FB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96646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9216" cy="466594"/>
          </a:xfrm>
          <a:prstGeom prst="rect">
            <a:avLst/>
          </a:prstGeom>
        </p:spPr>
        <p:txBody>
          <a:bodyPr vert="horz" lIns="93214" tIns="46607" rIns="93214" bIns="46607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2736" y="0"/>
            <a:ext cx="3039216" cy="466594"/>
          </a:xfrm>
          <a:prstGeom prst="rect">
            <a:avLst/>
          </a:prstGeom>
        </p:spPr>
        <p:txBody>
          <a:bodyPr vert="horz" lIns="93214" tIns="46607" rIns="93214" bIns="46607" rtlCol="0"/>
          <a:lstStyle>
            <a:lvl1pPr algn="r">
              <a:defRPr sz="1200"/>
            </a:lvl1pPr>
          </a:lstStyle>
          <a:p>
            <a:fld id="{25B4F86C-1974-4044-8F4A-2B4AAEE7922C}" type="datetimeFigureOut">
              <a:rPr lang="en-GB" smtClean="0"/>
              <a:t>30/04/2025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8475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14" tIns="46607" rIns="93214" bIns="46607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58" y="4475420"/>
            <a:ext cx="5610860" cy="3661708"/>
          </a:xfrm>
          <a:prstGeom prst="rect">
            <a:avLst/>
          </a:prstGeom>
        </p:spPr>
        <p:txBody>
          <a:bodyPr vert="horz" lIns="93214" tIns="46607" rIns="93214" bIns="4660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2983"/>
            <a:ext cx="3039216" cy="466593"/>
          </a:xfrm>
          <a:prstGeom prst="rect">
            <a:avLst/>
          </a:prstGeom>
        </p:spPr>
        <p:txBody>
          <a:bodyPr vert="horz" lIns="93214" tIns="46607" rIns="93214" bIns="46607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2736" y="8832983"/>
            <a:ext cx="3039216" cy="466593"/>
          </a:xfrm>
          <a:prstGeom prst="rect">
            <a:avLst/>
          </a:prstGeom>
        </p:spPr>
        <p:txBody>
          <a:bodyPr vert="horz" lIns="93214" tIns="46607" rIns="93214" bIns="46607" rtlCol="0" anchor="b"/>
          <a:lstStyle>
            <a:lvl1pPr algn="r">
              <a:defRPr sz="1200"/>
            </a:lvl1pPr>
          </a:lstStyle>
          <a:p>
            <a:fld id="{DD4CF169-5655-4FBB-8935-C231D6A0048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7010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6D259219-FEB1-83B9-A6C9-02EEEC9801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418376">
            <a:off x="-107596" y="708426"/>
            <a:ext cx="12521492" cy="5654220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658660C-AD57-BC69-FA0E-6DA3D7FEBE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7300" y="6223000"/>
            <a:ext cx="9144000" cy="365124"/>
          </a:xfrm>
        </p:spPr>
        <p:txBody>
          <a:bodyPr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2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2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2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2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GB" sz="12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Dato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sted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D2B28E-25BD-BF5C-3C9D-9FBEA8438DC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57300" y="2055811"/>
            <a:ext cx="9144000" cy="1281113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err="1"/>
              <a:t>Titel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C66C42-7376-4A25-BE5E-2B31C9490B4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57300" y="3429000"/>
            <a:ext cx="9144000" cy="114141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err="1"/>
              <a:t>Navn</a:t>
            </a:r>
            <a:r>
              <a:rPr lang="en-US"/>
              <a:t> </a:t>
            </a:r>
            <a:r>
              <a:rPr lang="en-US" err="1"/>
              <a:t>Navnesen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5140932-C001-8044-8243-C14F32A1A12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011086" y="441887"/>
            <a:ext cx="1827854" cy="824938"/>
          </a:xfrm>
          <a:custGeom>
            <a:avLst/>
            <a:gdLst>
              <a:gd name="connsiteX0" fmla="*/ 1614191 w 1827854"/>
              <a:gd name="connsiteY0" fmla="*/ 462414 h 824938"/>
              <a:gd name="connsiteX1" fmla="*/ 1687729 w 1827854"/>
              <a:gd name="connsiteY1" fmla="*/ 462414 h 824938"/>
              <a:gd name="connsiteX2" fmla="*/ 1687729 w 1827854"/>
              <a:gd name="connsiteY2" fmla="*/ 609827 h 824938"/>
              <a:gd name="connsiteX3" fmla="*/ 1827854 w 1827854"/>
              <a:gd name="connsiteY3" fmla="*/ 609827 h 824938"/>
              <a:gd name="connsiteX4" fmla="*/ 1827854 w 1827854"/>
              <a:gd name="connsiteY4" fmla="*/ 681463 h 824938"/>
              <a:gd name="connsiteX5" fmla="*/ 1687729 w 1827854"/>
              <a:gd name="connsiteY5" fmla="*/ 681463 h 824938"/>
              <a:gd name="connsiteX6" fmla="*/ 1687729 w 1827854"/>
              <a:gd name="connsiteY6" fmla="*/ 824938 h 824938"/>
              <a:gd name="connsiteX7" fmla="*/ 1614191 w 1827854"/>
              <a:gd name="connsiteY7" fmla="*/ 824938 h 824938"/>
              <a:gd name="connsiteX8" fmla="*/ 1614191 w 1827854"/>
              <a:gd name="connsiteY8" fmla="*/ 681463 h 824938"/>
              <a:gd name="connsiteX9" fmla="*/ 1480122 w 1827854"/>
              <a:gd name="connsiteY9" fmla="*/ 681463 h 824938"/>
              <a:gd name="connsiteX10" fmla="*/ 1480122 w 1827854"/>
              <a:gd name="connsiteY10" fmla="*/ 609827 h 824938"/>
              <a:gd name="connsiteX11" fmla="*/ 1614191 w 1827854"/>
              <a:gd name="connsiteY11" fmla="*/ 609827 h 824938"/>
              <a:gd name="connsiteX12" fmla="*/ 1243399 w 1827854"/>
              <a:gd name="connsiteY12" fmla="*/ 462414 h 824938"/>
              <a:gd name="connsiteX13" fmla="*/ 1376048 w 1827854"/>
              <a:gd name="connsiteY13" fmla="*/ 570965 h 824938"/>
              <a:gd name="connsiteX14" fmla="*/ 1302232 w 1827854"/>
              <a:gd name="connsiteY14" fmla="*/ 699532 h 824938"/>
              <a:gd name="connsiteX15" fmla="*/ 1253714 w 1827854"/>
              <a:gd name="connsiteY15" fmla="*/ 741159 h 824938"/>
              <a:gd name="connsiteX16" fmla="*/ 1253714 w 1827854"/>
              <a:gd name="connsiteY16" fmla="*/ 742739 h 824938"/>
              <a:gd name="connsiteX17" fmla="*/ 1377072 w 1827854"/>
              <a:gd name="connsiteY17" fmla="*/ 742739 h 824938"/>
              <a:gd name="connsiteX18" fmla="*/ 1377072 w 1827854"/>
              <a:gd name="connsiteY18" fmla="*/ 824938 h 824938"/>
              <a:gd name="connsiteX19" fmla="*/ 1116412 w 1827854"/>
              <a:gd name="connsiteY19" fmla="*/ 824938 h 824938"/>
              <a:gd name="connsiteX20" fmla="*/ 1116412 w 1827854"/>
              <a:gd name="connsiteY20" fmla="*/ 762258 h 824938"/>
              <a:gd name="connsiteX21" fmla="*/ 1233069 w 1827854"/>
              <a:gd name="connsiteY21" fmla="*/ 654233 h 824938"/>
              <a:gd name="connsiteX22" fmla="*/ 1283650 w 1827854"/>
              <a:gd name="connsiteY22" fmla="*/ 578354 h 824938"/>
              <a:gd name="connsiteX23" fmla="*/ 1240297 w 1827854"/>
              <a:gd name="connsiteY23" fmla="*/ 542522 h 824938"/>
              <a:gd name="connsiteX24" fmla="*/ 1196944 w 1827854"/>
              <a:gd name="connsiteY24" fmla="*/ 588362 h 824938"/>
              <a:gd name="connsiteX25" fmla="*/ 1196944 w 1827854"/>
              <a:gd name="connsiteY25" fmla="*/ 599424 h 824938"/>
              <a:gd name="connsiteX26" fmla="*/ 1109199 w 1827854"/>
              <a:gd name="connsiteY26" fmla="*/ 599424 h 824938"/>
              <a:gd name="connsiteX27" fmla="*/ 1109199 w 1827854"/>
              <a:gd name="connsiteY27" fmla="*/ 585714 h 824938"/>
              <a:gd name="connsiteX28" fmla="*/ 1243399 w 1827854"/>
              <a:gd name="connsiteY28" fmla="*/ 462414 h 824938"/>
              <a:gd name="connsiteX29" fmla="*/ 920291 w 1827854"/>
              <a:gd name="connsiteY29" fmla="*/ 462414 h 824938"/>
              <a:gd name="connsiteX30" fmla="*/ 1052941 w 1827854"/>
              <a:gd name="connsiteY30" fmla="*/ 570965 h 824938"/>
              <a:gd name="connsiteX31" fmla="*/ 979125 w 1827854"/>
              <a:gd name="connsiteY31" fmla="*/ 699532 h 824938"/>
              <a:gd name="connsiteX32" fmla="*/ 930606 w 1827854"/>
              <a:gd name="connsiteY32" fmla="*/ 741159 h 824938"/>
              <a:gd name="connsiteX33" fmla="*/ 930606 w 1827854"/>
              <a:gd name="connsiteY33" fmla="*/ 742739 h 824938"/>
              <a:gd name="connsiteX34" fmla="*/ 1053965 w 1827854"/>
              <a:gd name="connsiteY34" fmla="*/ 742739 h 824938"/>
              <a:gd name="connsiteX35" fmla="*/ 1053965 w 1827854"/>
              <a:gd name="connsiteY35" fmla="*/ 824938 h 824938"/>
              <a:gd name="connsiteX36" fmla="*/ 793304 w 1827854"/>
              <a:gd name="connsiteY36" fmla="*/ 824938 h 824938"/>
              <a:gd name="connsiteX37" fmla="*/ 793304 w 1827854"/>
              <a:gd name="connsiteY37" fmla="*/ 762258 h 824938"/>
              <a:gd name="connsiteX38" fmla="*/ 909961 w 1827854"/>
              <a:gd name="connsiteY38" fmla="*/ 654233 h 824938"/>
              <a:gd name="connsiteX39" fmla="*/ 960543 w 1827854"/>
              <a:gd name="connsiteY39" fmla="*/ 578354 h 824938"/>
              <a:gd name="connsiteX40" fmla="*/ 917189 w 1827854"/>
              <a:gd name="connsiteY40" fmla="*/ 542522 h 824938"/>
              <a:gd name="connsiteX41" fmla="*/ 873836 w 1827854"/>
              <a:gd name="connsiteY41" fmla="*/ 588362 h 824938"/>
              <a:gd name="connsiteX42" fmla="*/ 873836 w 1827854"/>
              <a:gd name="connsiteY42" fmla="*/ 599424 h 824938"/>
              <a:gd name="connsiteX43" fmla="*/ 786091 w 1827854"/>
              <a:gd name="connsiteY43" fmla="*/ 599424 h 824938"/>
              <a:gd name="connsiteX44" fmla="*/ 786091 w 1827854"/>
              <a:gd name="connsiteY44" fmla="*/ 585714 h 824938"/>
              <a:gd name="connsiteX45" fmla="*/ 920291 w 1827854"/>
              <a:gd name="connsiteY45" fmla="*/ 462414 h 824938"/>
              <a:gd name="connsiteX46" fmla="*/ 820183 w 1827854"/>
              <a:gd name="connsiteY46" fmla="*/ 112765 h 824938"/>
              <a:gd name="connsiteX47" fmla="*/ 777342 w 1827854"/>
              <a:gd name="connsiteY47" fmla="*/ 227637 h 824938"/>
              <a:gd name="connsiteX48" fmla="*/ 861985 w 1827854"/>
              <a:gd name="connsiteY48" fmla="*/ 227637 h 824938"/>
              <a:gd name="connsiteX49" fmla="*/ 821207 w 1827854"/>
              <a:gd name="connsiteY49" fmla="*/ 112765 h 824938"/>
              <a:gd name="connsiteX50" fmla="*/ 94460 w 1827854"/>
              <a:gd name="connsiteY50" fmla="*/ 79040 h 824938"/>
              <a:gd name="connsiteX51" fmla="*/ 94460 w 1827854"/>
              <a:gd name="connsiteY51" fmla="*/ 162293 h 824938"/>
              <a:gd name="connsiteX52" fmla="*/ 157946 w 1827854"/>
              <a:gd name="connsiteY52" fmla="*/ 162293 h 824938"/>
              <a:gd name="connsiteX53" fmla="*/ 204401 w 1827854"/>
              <a:gd name="connsiteY53" fmla="*/ 118033 h 824938"/>
              <a:gd name="connsiteX54" fmla="*/ 157946 w 1827854"/>
              <a:gd name="connsiteY54" fmla="*/ 79040 h 824938"/>
              <a:gd name="connsiteX55" fmla="*/ 1052941 w 1827854"/>
              <a:gd name="connsiteY55" fmla="*/ 0 h 824938"/>
              <a:gd name="connsiteX56" fmla="*/ 1134497 w 1827854"/>
              <a:gd name="connsiteY56" fmla="*/ 0 h 824938"/>
              <a:gd name="connsiteX57" fmla="*/ 1285743 w 1827854"/>
              <a:gd name="connsiteY57" fmla="*/ 211294 h 824938"/>
              <a:gd name="connsiteX58" fmla="*/ 1288318 w 1827854"/>
              <a:gd name="connsiteY58" fmla="*/ 211294 h 824938"/>
              <a:gd name="connsiteX59" fmla="*/ 1283666 w 1827854"/>
              <a:gd name="connsiteY59" fmla="*/ 0 h 824938"/>
              <a:gd name="connsiteX60" fmla="*/ 1372962 w 1827854"/>
              <a:gd name="connsiteY60" fmla="*/ 0 h 824938"/>
              <a:gd name="connsiteX61" fmla="*/ 1372962 w 1827854"/>
              <a:gd name="connsiteY61" fmla="*/ 358311 h 824938"/>
              <a:gd name="connsiteX62" fmla="*/ 1289855 w 1827854"/>
              <a:gd name="connsiteY62" fmla="*/ 358311 h 824938"/>
              <a:gd name="connsiteX63" fmla="*/ 1140174 w 1827854"/>
              <a:gd name="connsiteY63" fmla="*/ 148598 h 824938"/>
              <a:gd name="connsiteX64" fmla="*/ 1137599 w 1827854"/>
              <a:gd name="connsiteY64" fmla="*/ 148598 h 824938"/>
              <a:gd name="connsiteX65" fmla="*/ 1142237 w 1827854"/>
              <a:gd name="connsiteY65" fmla="*/ 358311 h 824938"/>
              <a:gd name="connsiteX66" fmla="*/ 1052941 w 1827854"/>
              <a:gd name="connsiteY66" fmla="*/ 358311 h 824938"/>
              <a:gd name="connsiteX67" fmla="*/ 780415 w 1827854"/>
              <a:gd name="connsiteY67" fmla="*/ 0 h 824938"/>
              <a:gd name="connsiteX68" fmla="*/ 867136 w 1827854"/>
              <a:gd name="connsiteY68" fmla="*/ 0 h 824938"/>
              <a:gd name="connsiteX69" fmla="*/ 1008052 w 1827854"/>
              <a:gd name="connsiteY69" fmla="*/ 358311 h 824938"/>
              <a:gd name="connsiteX70" fmla="*/ 1008037 w 1827854"/>
              <a:gd name="connsiteY70" fmla="*/ 358311 h 824938"/>
              <a:gd name="connsiteX71" fmla="*/ 908426 w 1827854"/>
              <a:gd name="connsiteY71" fmla="*/ 358311 h 824938"/>
              <a:gd name="connsiteX72" fmla="*/ 886230 w 1827854"/>
              <a:gd name="connsiteY72" fmla="*/ 296654 h 824938"/>
              <a:gd name="connsiteX73" fmla="*/ 752030 w 1827854"/>
              <a:gd name="connsiteY73" fmla="*/ 296654 h 824938"/>
              <a:gd name="connsiteX74" fmla="*/ 729321 w 1827854"/>
              <a:gd name="connsiteY74" fmla="*/ 358311 h 824938"/>
              <a:gd name="connsiteX75" fmla="*/ 634348 w 1827854"/>
              <a:gd name="connsiteY75" fmla="*/ 358311 h 824938"/>
              <a:gd name="connsiteX76" fmla="*/ 354608 w 1827854"/>
              <a:gd name="connsiteY76" fmla="*/ 0 h 824938"/>
              <a:gd name="connsiteX77" fmla="*/ 449069 w 1827854"/>
              <a:gd name="connsiteY77" fmla="*/ 0 h 824938"/>
              <a:gd name="connsiteX78" fmla="*/ 449069 w 1827854"/>
              <a:gd name="connsiteY78" fmla="*/ 276112 h 824938"/>
              <a:gd name="connsiteX79" fmla="*/ 607529 w 1827854"/>
              <a:gd name="connsiteY79" fmla="*/ 276112 h 824938"/>
              <a:gd name="connsiteX80" fmla="*/ 607529 w 1827854"/>
              <a:gd name="connsiteY80" fmla="*/ 358311 h 824938"/>
              <a:gd name="connsiteX81" fmla="*/ 354608 w 1827854"/>
              <a:gd name="connsiteY81" fmla="*/ 358311 h 824938"/>
              <a:gd name="connsiteX82" fmla="*/ 0 w 1827854"/>
              <a:gd name="connsiteY82" fmla="*/ 0 h 824938"/>
              <a:gd name="connsiteX83" fmla="*/ 163623 w 1827854"/>
              <a:gd name="connsiteY83" fmla="*/ 0 h 824938"/>
              <a:gd name="connsiteX84" fmla="*/ 299887 w 1827854"/>
              <a:gd name="connsiteY84" fmla="*/ 118033 h 824938"/>
              <a:gd name="connsiteX85" fmla="*/ 158458 w 1827854"/>
              <a:gd name="connsiteY85" fmla="*/ 239225 h 824938"/>
              <a:gd name="connsiteX86" fmla="*/ 94460 w 1827854"/>
              <a:gd name="connsiteY86" fmla="*/ 239225 h 824938"/>
              <a:gd name="connsiteX87" fmla="*/ 94460 w 1827854"/>
              <a:gd name="connsiteY87" fmla="*/ 358311 h 824938"/>
              <a:gd name="connsiteX88" fmla="*/ 0 w 1827854"/>
              <a:gd name="connsiteY88" fmla="*/ 358311 h 824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1827854" h="824938">
                <a:moveTo>
                  <a:pt x="1614191" y="462414"/>
                </a:moveTo>
                <a:lnTo>
                  <a:pt x="1687729" y="462414"/>
                </a:lnTo>
                <a:lnTo>
                  <a:pt x="1687729" y="609827"/>
                </a:lnTo>
                <a:lnTo>
                  <a:pt x="1827854" y="609827"/>
                </a:lnTo>
                <a:lnTo>
                  <a:pt x="1827854" y="681463"/>
                </a:lnTo>
                <a:lnTo>
                  <a:pt x="1687729" y="681463"/>
                </a:lnTo>
                <a:lnTo>
                  <a:pt x="1687729" y="824938"/>
                </a:lnTo>
                <a:lnTo>
                  <a:pt x="1614191" y="824938"/>
                </a:lnTo>
                <a:lnTo>
                  <a:pt x="1614191" y="681463"/>
                </a:lnTo>
                <a:lnTo>
                  <a:pt x="1480122" y="681463"/>
                </a:lnTo>
                <a:lnTo>
                  <a:pt x="1480122" y="609827"/>
                </a:lnTo>
                <a:lnTo>
                  <a:pt x="1614191" y="609827"/>
                </a:lnTo>
                <a:close/>
                <a:moveTo>
                  <a:pt x="1243399" y="462414"/>
                </a:moveTo>
                <a:cubicBezTo>
                  <a:pt x="1323916" y="462414"/>
                  <a:pt x="1376048" y="505621"/>
                  <a:pt x="1376048" y="570965"/>
                </a:cubicBezTo>
                <a:cubicBezTo>
                  <a:pt x="1376048" y="627341"/>
                  <a:pt x="1346112" y="662120"/>
                  <a:pt x="1302232" y="699532"/>
                </a:cubicBezTo>
                <a:lnTo>
                  <a:pt x="1253714" y="741159"/>
                </a:lnTo>
                <a:lnTo>
                  <a:pt x="1253714" y="742739"/>
                </a:lnTo>
                <a:lnTo>
                  <a:pt x="1377072" y="742739"/>
                </a:lnTo>
                <a:lnTo>
                  <a:pt x="1377072" y="824938"/>
                </a:lnTo>
                <a:lnTo>
                  <a:pt x="1116412" y="824938"/>
                </a:lnTo>
                <a:lnTo>
                  <a:pt x="1116412" y="762258"/>
                </a:lnTo>
                <a:lnTo>
                  <a:pt x="1233069" y="654233"/>
                </a:lnTo>
                <a:cubicBezTo>
                  <a:pt x="1263517" y="626302"/>
                  <a:pt x="1283650" y="602072"/>
                  <a:pt x="1283650" y="578354"/>
                </a:cubicBezTo>
                <a:cubicBezTo>
                  <a:pt x="1283650" y="554637"/>
                  <a:pt x="1263517" y="542522"/>
                  <a:pt x="1240297" y="542522"/>
                </a:cubicBezTo>
                <a:cubicBezTo>
                  <a:pt x="1211912" y="542522"/>
                  <a:pt x="1196944" y="562538"/>
                  <a:pt x="1196944" y="588362"/>
                </a:cubicBezTo>
                <a:lnTo>
                  <a:pt x="1196944" y="599424"/>
                </a:lnTo>
                <a:lnTo>
                  <a:pt x="1109199" y="599424"/>
                </a:lnTo>
                <a:lnTo>
                  <a:pt x="1109199" y="585714"/>
                </a:lnTo>
                <a:cubicBezTo>
                  <a:pt x="1109199" y="514049"/>
                  <a:pt x="1157205" y="462414"/>
                  <a:pt x="1243399" y="462414"/>
                </a:cubicBezTo>
                <a:close/>
                <a:moveTo>
                  <a:pt x="920291" y="462414"/>
                </a:moveTo>
                <a:cubicBezTo>
                  <a:pt x="1000808" y="462414"/>
                  <a:pt x="1052941" y="505621"/>
                  <a:pt x="1052941" y="570965"/>
                </a:cubicBezTo>
                <a:cubicBezTo>
                  <a:pt x="1052941" y="627341"/>
                  <a:pt x="1023004" y="662120"/>
                  <a:pt x="979125" y="699532"/>
                </a:cubicBezTo>
                <a:lnTo>
                  <a:pt x="930606" y="741159"/>
                </a:lnTo>
                <a:lnTo>
                  <a:pt x="930606" y="742739"/>
                </a:lnTo>
                <a:lnTo>
                  <a:pt x="1053965" y="742739"/>
                </a:lnTo>
                <a:lnTo>
                  <a:pt x="1053965" y="824938"/>
                </a:lnTo>
                <a:lnTo>
                  <a:pt x="793304" y="824938"/>
                </a:lnTo>
                <a:lnTo>
                  <a:pt x="793304" y="762258"/>
                </a:lnTo>
                <a:lnTo>
                  <a:pt x="909961" y="654233"/>
                </a:lnTo>
                <a:cubicBezTo>
                  <a:pt x="940410" y="626302"/>
                  <a:pt x="960543" y="602072"/>
                  <a:pt x="960543" y="578354"/>
                </a:cubicBezTo>
                <a:cubicBezTo>
                  <a:pt x="960543" y="554637"/>
                  <a:pt x="940424" y="542522"/>
                  <a:pt x="917189" y="542522"/>
                </a:cubicBezTo>
                <a:cubicBezTo>
                  <a:pt x="888804" y="542522"/>
                  <a:pt x="873836" y="562538"/>
                  <a:pt x="873836" y="588362"/>
                </a:cubicBezTo>
                <a:lnTo>
                  <a:pt x="873836" y="599424"/>
                </a:lnTo>
                <a:lnTo>
                  <a:pt x="786091" y="599424"/>
                </a:lnTo>
                <a:lnTo>
                  <a:pt x="786091" y="585714"/>
                </a:lnTo>
                <a:cubicBezTo>
                  <a:pt x="786091" y="514049"/>
                  <a:pt x="834097" y="462414"/>
                  <a:pt x="920291" y="462414"/>
                </a:cubicBezTo>
                <a:close/>
                <a:moveTo>
                  <a:pt x="820183" y="112765"/>
                </a:moveTo>
                <a:lnTo>
                  <a:pt x="777342" y="227637"/>
                </a:lnTo>
                <a:lnTo>
                  <a:pt x="861985" y="227637"/>
                </a:lnTo>
                <a:lnTo>
                  <a:pt x="821207" y="112765"/>
                </a:lnTo>
                <a:close/>
                <a:moveTo>
                  <a:pt x="94460" y="79040"/>
                </a:moveTo>
                <a:lnTo>
                  <a:pt x="94460" y="162293"/>
                </a:lnTo>
                <a:lnTo>
                  <a:pt x="157946" y="162293"/>
                </a:lnTo>
                <a:cubicBezTo>
                  <a:pt x="187882" y="162293"/>
                  <a:pt x="204401" y="141223"/>
                  <a:pt x="204401" y="118033"/>
                </a:cubicBezTo>
                <a:cubicBezTo>
                  <a:pt x="204401" y="94842"/>
                  <a:pt x="187370" y="79040"/>
                  <a:pt x="157946" y="79040"/>
                </a:cubicBezTo>
                <a:close/>
                <a:moveTo>
                  <a:pt x="1052941" y="0"/>
                </a:moveTo>
                <a:lnTo>
                  <a:pt x="1134497" y="0"/>
                </a:lnTo>
                <a:lnTo>
                  <a:pt x="1285743" y="211294"/>
                </a:lnTo>
                <a:lnTo>
                  <a:pt x="1288318" y="211294"/>
                </a:lnTo>
                <a:lnTo>
                  <a:pt x="1283666" y="0"/>
                </a:lnTo>
                <a:lnTo>
                  <a:pt x="1372962" y="0"/>
                </a:lnTo>
                <a:lnTo>
                  <a:pt x="1372962" y="358311"/>
                </a:lnTo>
                <a:lnTo>
                  <a:pt x="1289855" y="358311"/>
                </a:lnTo>
                <a:lnTo>
                  <a:pt x="1140174" y="148598"/>
                </a:lnTo>
                <a:lnTo>
                  <a:pt x="1137599" y="148598"/>
                </a:lnTo>
                <a:lnTo>
                  <a:pt x="1142237" y="358311"/>
                </a:lnTo>
                <a:lnTo>
                  <a:pt x="1052941" y="358311"/>
                </a:lnTo>
                <a:close/>
                <a:moveTo>
                  <a:pt x="780415" y="0"/>
                </a:moveTo>
                <a:lnTo>
                  <a:pt x="867136" y="0"/>
                </a:lnTo>
                <a:lnTo>
                  <a:pt x="1008052" y="358311"/>
                </a:lnTo>
                <a:lnTo>
                  <a:pt x="1008037" y="358311"/>
                </a:lnTo>
                <a:lnTo>
                  <a:pt x="908426" y="358311"/>
                </a:lnTo>
                <a:lnTo>
                  <a:pt x="886230" y="296654"/>
                </a:lnTo>
                <a:lnTo>
                  <a:pt x="752030" y="296654"/>
                </a:lnTo>
                <a:lnTo>
                  <a:pt x="729321" y="358311"/>
                </a:lnTo>
                <a:lnTo>
                  <a:pt x="634348" y="358311"/>
                </a:lnTo>
                <a:close/>
                <a:moveTo>
                  <a:pt x="354608" y="0"/>
                </a:moveTo>
                <a:lnTo>
                  <a:pt x="449069" y="0"/>
                </a:lnTo>
                <a:lnTo>
                  <a:pt x="449069" y="276112"/>
                </a:lnTo>
                <a:lnTo>
                  <a:pt x="607529" y="276112"/>
                </a:lnTo>
                <a:lnTo>
                  <a:pt x="607529" y="358311"/>
                </a:lnTo>
                <a:lnTo>
                  <a:pt x="354608" y="358311"/>
                </a:lnTo>
                <a:close/>
                <a:moveTo>
                  <a:pt x="0" y="0"/>
                </a:moveTo>
                <a:lnTo>
                  <a:pt x="163623" y="0"/>
                </a:lnTo>
                <a:cubicBezTo>
                  <a:pt x="244140" y="0"/>
                  <a:pt x="299887" y="37940"/>
                  <a:pt x="299887" y="118033"/>
                </a:cubicBezTo>
                <a:cubicBezTo>
                  <a:pt x="299887" y="198125"/>
                  <a:pt x="236912" y="239225"/>
                  <a:pt x="158458" y="239225"/>
                </a:cubicBezTo>
                <a:lnTo>
                  <a:pt x="94460" y="239225"/>
                </a:lnTo>
                <a:lnTo>
                  <a:pt x="94460" y="358311"/>
                </a:lnTo>
                <a:lnTo>
                  <a:pt x="0" y="358311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da-DK"/>
              <a:t>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36554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stort bille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0F3AFBD9-0596-8D20-F952-D97D1148853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5666845" cy="6858000"/>
          </a:xfrm>
          <a:solidFill>
            <a:schemeClr val="bg1">
              <a:lumMod val="95000"/>
            </a:schemeClr>
          </a:solidFill>
        </p:spPr>
        <p:txBody>
          <a:bodyPr tIns="0" bIns="756000" anchor="ctr" anchorCtr="1">
            <a:normAutofit/>
          </a:bodyPr>
          <a:lstStyle>
            <a:lvl1pPr marL="0" indent="0" algn="ctr">
              <a:buNone/>
              <a:defRPr sz="13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/>
              <a:t>Klik på ikonet for at indsætte billede</a:t>
            </a:r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ED90708-418D-9899-0A04-094E75F7D29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866860" y="441887"/>
            <a:ext cx="972079" cy="438714"/>
          </a:xfrm>
          <a:custGeom>
            <a:avLst/>
            <a:gdLst>
              <a:gd name="connsiteX0" fmla="*/ 1614191 w 1827854"/>
              <a:gd name="connsiteY0" fmla="*/ 462414 h 824938"/>
              <a:gd name="connsiteX1" fmla="*/ 1687729 w 1827854"/>
              <a:gd name="connsiteY1" fmla="*/ 462414 h 824938"/>
              <a:gd name="connsiteX2" fmla="*/ 1687729 w 1827854"/>
              <a:gd name="connsiteY2" fmla="*/ 609827 h 824938"/>
              <a:gd name="connsiteX3" fmla="*/ 1827854 w 1827854"/>
              <a:gd name="connsiteY3" fmla="*/ 609827 h 824938"/>
              <a:gd name="connsiteX4" fmla="*/ 1827854 w 1827854"/>
              <a:gd name="connsiteY4" fmla="*/ 681463 h 824938"/>
              <a:gd name="connsiteX5" fmla="*/ 1687729 w 1827854"/>
              <a:gd name="connsiteY5" fmla="*/ 681463 h 824938"/>
              <a:gd name="connsiteX6" fmla="*/ 1687729 w 1827854"/>
              <a:gd name="connsiteY6" fmla="*/ 824938 h 824938"/>
              <a:gd name="connsiteX7" fmla="*/ 1614191 w 1827854"/>
              <a:gd name="connsiteY7" fmla="*/ 824938 h 824938"/>
              <a:gd name="connsiteX8" fmla="*/ 1614191 w 1827854"/>
              <a:gd name="connsiteY8" fmla="*/ 681463 h 824938"/>
              <a:gd name="connsiteX9" fmla="*/ 1480122 w 1827854"/>
              <a:gd name="connsiteY9" fmla="*/ 681463 h 824938"/>
              <a:gd name="connsiteX10" fmla="*/ 1480122 w 1827854"/>
              <a:gd name="connsiteY10" fmla="*/ 609827 h 824938"/>
              <a:gd name="connsiteX11" fmla="*/ 1614191 w 1827854"/>
              <a:gd name="connsiteY11" fmla="*/ 609827 h 824938"/>
              <a:gd name="connsiteX12" fmla="*/ 1243399 w 1827854"/>
              <a:gd name="connsiteY12" fmla="*/ 462414 h 824938"/>
              <a:gd name="connsiteX13" fmla="*/ 1376048 w 1827854"/>
              <a:gd name="connsiteY13" fmla="*/ 570965 h 824938"/>
              <a:gd name="connsiteX14" fmla="*/ 1302232 w 1827854"/>
              <a:gd name="connsiteY14" fmla="*/ 699532 h 824938"/>
              <a:gd name="connsiteX15" fmla="*/ 1253714 w 1827854"/>
              <a:gd name="connsiteY15" fmla="*/ 741159 h 824938"/>
              <a:gd name="connsiteX16" fmla="*/ 1253714 w 1827854"/>
              <a:gd name="connsiteY16" fmla="*/ 742739 h 824938"/>
              <a:gd name="connsiteX17" fmla="*/ 1377072 w 1827854"/>
              <a:gd name="connsiteY17" fmla="*/ 742739 h 824938"/>
              <a:gd name="connsiteX18" fmla="*/ 1377072 w 1827854"/>
              <a:gd name="connsiteY18" fmla="*/ 824938 h 824938"/>
              <a:gd name="connsiteX19" fmla="*/ 1116412 w 1827854"/>
              <a:gd name="connsiteY19" fmla="*/ 824938 h 824938"/>
              <a:gd name="connsiteX20" fmla="*/ 1116412 w 1827854"/>
              <a:gd name="connsiteY20" fmla="*/ 762258 h 824938"/>
              <a:gd name="connsiteX21" fmla="*/ 1233069 w 1827854"/>
              <a:gd name="connsiteY21" fmla="*/ 654233 h 824938"/>
              <a:gd name="connsiteX22" fmla="*/ 1283650 w 1827854"/>
              <a:gd name="connsiteY22" fmla="*/ 578354 h 824938"/>
              <a:gd name="connsiteX23" fmla="*/ 1240297 w 1827854"/>
              <a:gd name="connsiteY23" fmla="*/ 542522 h 824938"/>
              <a:gd name="connsiteX24" fmla="*/ 1196944 w 1827854"/>
              <a:gd name="connsiteY24" fmla="*/ 588362 h 824938"/>
              <a:gd name="connsiteX25" fmla="*/ 1196944 w 1827854"/>
              <a:gd name="connsiteY25" fmla="*/ 599424 h 824938"/>
              <a:gd name="connsiteX26" fmla="*/ 1109199 w 1827854"/>
              <a:gd name="connsiteY26" fmla="*/ 599424 h 824938"/>
              <a:gd name="connsiteX27" fmla="*/ 1109199 w 1827854"/>
              <a:gd name="connsiteY27" fmla="*/ 585714 h 824938"/>
              <a:gd name="connsiteX28" fmla="*/ 1243399 w 1827854"/>
              <a:gd name="connsiteY28" fmla="*/ 462414 h 824938"/>
              <a:gd name="connsiteX29" fmla="*/ 920291 w 1827854"/>
              <a:gd name="connsiteY29" fmla="*/ 462414 h 824938"/>
              <a:gd name="connsiteX30" fmla="*/ 1052941 w 1827854"/>
              <a:gd name="connsiteY30" fmla="*/ 570965 h 824938"/>
              <a:gd name="connsiteX31" fmla="*/ 979125 w 1827854"/>
              <a:gd name="connsiteY31" fmla="*/ 699532 h 824938"/>
              <a:gd name="connsiteX32" fmla="*/ 930606 w 1827854"/>
              <a:gd name="connsiteY32" fmla="*/ 741159 h 824938"/>
              <a:gd name="connsiteX33" fmla="*/ 930606 w 1827854"/>
              <a:gd name="connsiteY33" fmla="*/ 742739 h 824938"/>
              <a:gd name="connsiteX34" fmla="*/ 1053965 w 1827854"/>
              <a:gd name="connsiteY34" fmla="*/ 742739 h 824938"/>
              <a:gd name="connsiteX35" fmla="*/ 1053965 w 1827854"/>
              <a:gd name="connsiteY35" fmla="*/ 824938 h 824938"/>
              <a:gd name="connsiteX36" fmla="*/ 793304 w 1827854"/>
              <a:gd name="connsiteY36" fmla="*/ 824938 h 824938"/>
              <a:gd name="connsiteX37" fmla="*/ 793304 w 1827854"/>
              <a:gd name="connsiteY37" fmla="*/ 762258 h 824938"/>
              <a:gd name="connsiteX38" fmla="*/ 909961 w 1827854"/>
              <a:gd name="connsiteY38" fmla="*/ 654233 h 824938"/>
              <a:gd name="connsiteX39" fmla="*/ 960543 w 1827854"/>
              <a:gd name="connsiteY39" fmla="*/ 578354 h 824938"/>
              <a:gd name="connsiteX40" fmla="*/ 917189 w 1827854"/>
              <a:gd name="connsiteY40" fmla="*/ 542522 h 824938"/>
              <a:gd name="connsiteX41" fmla="*/ 873836 w 1827854"/>
              <a:gd name="connsiteY41" fmla="*/ 588362 h 824938"/>
              <a:gd name="connsiteX42" fmla="*/ 873836 w 1827854"/>
              <a:gd name="connsiteY42" fmla="*/ 599424 h 824938"/>
              <a:gd name="connsiteX43" fmla="*/ 786091 w 1827854"/>
              <a:gd name="connsiteY43" fmla="*/ 599424 h 824938"/>
              <a:gd name="connsiteX44" fmla="*/ 786091 w 1827854"/>
              <a:gd name="connsiteY44" fmla="*/ 585714 h 824938"/>
              <a:gd name="connsiteX45" fmla="*/ 920291 w 1827854"/>
              <a:gd name="connsiteY45" fmla="*/ 462414 h 824938"/>
              <a:gd name="connsiteX46" fmla="*/ 820183 w 1827854"/>
              <a:gd name="connsiteY46" fmla="*/ 112765 h 824938"/>
              <a:gd name="connsiteX47" fmla="*/ 777342 w 1827854"/>
              <a:gd name="connsiteY47" fmla="*/ 227637 h 824938"/>
              <a:gd name="connsiteX48" fmla="*/ 861985 w 1827854"/>
              <a:gd name="connsiteY48" fmla="*/ 227637 h 824938"/>
              <a:gd name="connsiteX49" fmla="*/ 821207 w 1827854"/>
              <a:gd name="connsiteY49" fmla="*/ 112765 h 824938"/>
              <a:gd name="connsiteX50" fmla="*/ 94460 w 1827854"/>
              <a:gd name="connsiteY50" fmla="*/ 79040 h 824938"/>
              <a:gd name="connsiteX51" fmla="*/ 94460 w 1827854"/>
              <a:gd name="connsiteY51" fmla="*/ 162293 h 824938"/>
              <a:gd name="connsiteX52" fmla="*/ 157946 w 1827854"/>
              <a:gd name="connsiteY52" fmla="*/ 162293 h 824938"/>
              <a:gd name="connsiteX53" fmla="*/ 204401 w 1827854"/>
              <a:gd name="connsiteY53" fmla="*/ 118033 h 824938"/>
              <a:gd name="connsiteX54" fmla="*/ 157946 w 1827854"/>
              <a:gd name="connsiteY54" fmla="*/ 79040 h 824938"/>
              <a:gd name="connsiteX55" fmla="*/ 1052941 w 1827854"/>
              <a:gd name="connsiteY55" fmla="*/ 0 h 824938"/>
              <a:gd name="connsiteX56" fmla="*/ 1134497 w 1827854"/>
              <a:gd name="connsiteY56" fmla="*/ 0 h 824938"/>
              <a:gd name="connsiteX57" fmla="*/ 1285743 w 1827854"/>
              <a:gd name="connsiteY57" fmla="*/ 211294 h 824938"/>
              <a:gd name="connsiteX58" fmla="*/ 1288318 w 1827854"/>
              <a:gd name="connsiteY58" fmla="*/ 211294 h 824938"/>
              <a:gd name="connsiteX59" fmla="*/ 1283666 w 1827854"/>
              <a:gd name="connsiteY59" fmla="*/ 0 h 824938"/>
              <a:gd name="connsiteX60" fmla="*/ 1372962 w 1827854"/>
              <a:gd name="connsiteY60" fmla="*/ 0 h 824938"/>
              <a:gd name="connsiteX61" fmla="*/ 1372962 w 1827854"/>
              <a:gd name="connsiteY61" fmla="*/ 358311 h 824938"/>
              <a:gd name="connsiteX62" fmla="*/ 1289855 w 1827854"/>
              <a:gd name="connsiteY62" fmla="*/ 358311 h 824938"/>
              <a:gd name="connsiteX63" fmla="*/ 1140174 w 1827854"/>
              <a:gd name="connsiteY63" fmla="*/ 148598 h 824938"/>
              <a:gd name="connsiteX64" fmla="*/ 1137599 w 1827854"/>
              <a:gd name="connsiteY64" fmla="*/ 148598 h 824938"/>
              <a:gd name="connsiteX65" fmla="*/ 1142237 w 1827854"/>
              <a:gd name="connsiteY65" fmla="*/ 358311 h 824938"/>
              <a:gd name="connsiteX66" fmla="*/ 1052941 w 1827854"/>
              <a:gd name="connsiteY66" fmla="*/ 358311 h 824938"/>
              <a:gd name="connsiteX67" fmla="*/ 780415 w 1827854"/>
              <a:gd name="connsiteY67" fmla="*/ 0 h 824938"/>
              <a:gd name="connsiteX68" fmla="*/ 867136 w 1827854"/>
              <a:gd name="connsiteY68" fmla="*/ 0 h 824938"/>
              <a:gd name="connsiteX69" fmla="*/ 1008052 w 1827854"/>
              <a:gd name="connsiteY69" fmla="*/ 358311 h 824938"/>
              <a:gd name="connsiteX70" fmla="*/ 1008037 w 1827854"/>
              <a:gd name="connsiteY70" fmla="*/ 358311 h 824938"/>
              <a:gd name="connsiteX71" fmla="*/ 908426 w 1827854"/>
              <a:gd name="connsiteY71" fmla="*/ 358311 h 824938"/>
              <a:gd name="connsiteX72" fmla="*/ 886230 w 1827854"/>
              <a:gd name="connsiteY72" fmla="*/ 296654 h 824938"/>
              <a:gd name="connsiteX73" fmla="*/ 752030 w 1827854"/>
              <a:gd name="connsiteY73" fmla="*/ 296654 h 824938"/>
              <a:gd name="connsiteX74" fmla="*/ 729321 w 1827854"/>
              <a:gd name="connsiteY74" fmla="*/ 358311 h 824938"/>
              <a:gd name="connsiteX75" fmla="*/ 634348 w 1827854"/>
              <a:gd name="connsiteY75" fmla="*/ 358311 h 824938"/>
              <a:gd name="connsiteX76" fmla="*/ 354608 w 1827854"/>
              <a:gd name="connsiteY76" fmla="*/ 0 h 824938"/>
              <a:gd name="connsiteX77" fmla="*/ 449069 w 1827854"/>
              <a:gd name="connsiteY77" fmla="*/ 0 h 824938"/>
              <a:gd name="connsiteX78" fmla="*/ 449069 w 1827854"/>
              <a:gd name="connsiteY78" fmla="*/ 276112 h 824938"/>
              <a:gd name="connsiteX79" fmla="*/ 607529 w 1827854"/>
              <a:gd name="connsiteY79" fmla="*/ 276112 h 824938"/>
              <a:gd name="connsiteX80" fmla="*/ 607529 w 1827854"/>
              <a:gd name="connsiteY80" fmla="*/ 358311 h 824938"/>
              <a:gd name="connsiteX81" fmla="*/ 354608 w 1827854"/>
              <a:gd name="connsiteY81" fmla="*/ 358311 h 824938"/>
              <a:gd name="connsiteX82" fmla="*/ 0 w 1827854"/>
              <a:gd name="connsiteY82" fmla="*/ 0 h 824938"/>
              <a:gd name="connsiteX83" fmla="*/ 163623 w 1827854"/>
              <a:gd name="connsiteY83" fmla="*/ 0 h 824938"/>
              <a:gd name="connsiteX84" fmla="*/ 299887 w 1827854"/>
              <a:gd name="connsiteY84" fmla="*/ 118033 h 824938"/>
              <a:gd name="connsiteX85" fmla="*/ 158458 w 1827854"/>
              <a:gd name="connsiteY85" fmla="*/ 239225 h 824938"/>
              <a:gd name="connsiteX86" fmla="*/ 94460 w 1827854"/>
              <a:gd name="connsiteY86" fmla="*/ 239225 h 824938"/>
              <a:gd name="connsiteX87" fmla="*/ 94460 w 1827854"/>
              <a:gd name="connsiteY87" fmla="*/ 358311 h 824938"/>
              <a:gd name="connsiteX88" fmla="*/ 0 w 1827854"/>
              <a:gd name="connsiteY88" fmla="*/ 358311 h 824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1827854" h="824938">
                <a:moveTo>
                  <a:pt x="1614191" y="462414"/>
                </a:moveTo>
                <a:lnTo>
                  <a:pt x="1687729" y="462414"/>
                </a:lnTo>
                <a:lnTo>
                  <a:pt x="1687729" y="609827"/>
                </a:lnTo>
                <a:lnTo>
                  <a:pt x="1827854" y="609827"/>
                </a:lnTo>
                <a:lnTo>
                  <a:pt x="1827854" y="681463"/>
                </a:lnTo>
                <a:lnTo>
                  <a:pt x="1687729" y="681463"/>
                </a:lnTo>
                <a:lnTo>
                  <a:pt x="1687729" y="824938"/>
                </a:lnTo>
                <a:lnTo>
                  <a:pt x="1614191" y="824938"/>
                </a:lnTo>
                <a:lnTo>
                  <a:pt x="1614191" y="681463"/>
                </a:lnTo>
                <a:lnTo>
                  <a:pt x="1480122" y="681463"/>
                </a:lnTo>
                <a:lnTo>
                  <a:pt x="1480122" y="609827"/>
                </a:lnTo>
                <a:lnTo>
                  <a:pt x="1614191" y="609827"/>
                </a:lnTo>
                <a:close/>
                <a:moveTo>
                  <a:pt x="1243399" y="462414"/>
                </a:moveTo>
                <a:cubicBezTo>
                  <a:pt x="1323916" y="462414"/>
                  <a:pt x="1376048" y="505621"/>
                  <a:pt x="1376048" y="570965"/>
                </a:cubicBezTo>
                <a:cubicBezTo>
                  <a:pt x="1376048" y="627341"/>
                  <a:pt x="1346112" y="662120"/>
                  <a:pt x="1302232" y="699532"/>
                </a:cubicBezTo>
                <a:lnTo>
                  <a:pt x="1253714" y="741159"/>
                </a:lnTo>
                <a:lnTo>
                  <a:pt x="1253714" y="742739"/>
                </a:lnTo>
                <a:lnTo>
                  <a:pt x="1377072" y="742739"/>
                </a:lnTo>
                <a:lnTo>
                  <a:pt x="1377072" y="824938"/>
                </a:lnTo>
                <a:lnTo>
                  <a:pt x="1116412" y="824938"/>
                </a:lnTo>
                <a:lnTo>
                  <a:pt x="1116412" y="762258"/>
                </a:lnTo>
                <a:lnTo>
                  <a:pt x="1233069" y="654233"/>
                </a:lnTo>
                <a:cubicBezTo>
                  <a:pt x="1263517" y="626302"/>
                  <a:pt x="1283650" y="602072"/>
                  <a:pt x="1283650" y="578354"/>
                </a:cubicBezTo>
                <a:cubicBezTo>
                  <a:pt x="1283650" y="554637"/>
                  <a:pt x="1263517" y="542522"/>
                  <a:pt x="1240297" y="542522"/>
                </a:cubicBezTo>
                <a:cubicBezTo>
                  <a:pt x="1211912" y="542522"/>
                  <a:pt x="1196944" y="562538"/>
                  <a:pt x="1196944" y="588362"/>
                </a:cubicBezTo>
                <a:lnTo>
                  <a:pt x="1196944" y="599424"/>
                </a:lnTo>
                <a:lnTo>
                  <a:pt x="1109199" y="599424"/>
                </a:lnTo>
                <a:lnTo>
                  <a:pt x="1109199" y="585714"/>
                </a:lnTo>
                <a:cubicBezTo>
                  <a:pt x="1109199" y="514049"/>
                  <a:pt x="1157205" y="462414"/>
                  <a:pt x="1243399" y="462414"/>
                </a:cubicBezTo>
                <a:close/>
                <a:moveTo>
                  <a:pt x="920291" y="462414"/>
                </a:moveTo>
                <a:cubicBezTo>
                  <a:pt x="1000808" y="462414"/>
                  <a:pt x="1052941" y="505621"/>
                  <a:pt x="1052941" y="570965"/>
                </a:cubicBezTo>
                <a:cubicBezTo>
                  <a:pt x="1052941" y="627341"/>
                  <a:pt x="1023004" y="662120"/>
                  <a:pt x="979125" y="699532"/>
                </a:cubicBezTo>
                <a:lnTo>
                  <a:pt x="930606" y="741159"/>
                </a:lnTo>
                <a:lnTo>
                  <a:pt x="930606" y="742739"/>
                </a:lnTo>
                <a:lnTo>
                  <a:pt x="1053965" y="742739"/>
                </a:lnTo>
                <a:lnTo>
                  <a:pt x="1053965" y="824938"/>
                </a:lnTo>
                <a:lnTo>
                  <a:pt x="793304" y="824938"/>
                </a:lnTo>
                <a:lnTo>
                  <a:pt x="793304" y="762258"/>
                </a:lnTo>
                <a:lnTo>
                  <a:pt x="909961" y="654233"/>
                </a:lnTo>
                <a:cubicBezTo>
                  <a:pt x="940410" y="626302"/>
                  <a:pt x="960543" y="602072"/>
                  <a:pt x="960543" y="578354"/>
                </a:cubicBezTo>
                <a:cubicBezTo>
                  <a:pt x="960543" y="554637"/>
                  <a:pt x="940424" y="542522"/>
                  <a:pt x="917189" y="542522"/>
                </a:cubicBezTo>
                <a:cubicBezTo>
                  <a:pt x="888804" y="542522"/>
                  <a:pt x="873836" y="562538"/>
                  <a:pt x="873836" y="588362"/>
                </a:cubicBezTo>
                <a:lnTo>
                  <a:pt x="873836" y="599424"/>
                </a:lnTo>
                <a:lnTo>
                  <a:pt x="786091" y="599424"/>
                </a:lnTo>
                <a:lnTo>
                  <a:pt x="786091" y="585714"/>
                </a:lnTo>
                <a:cubicBezTo>
                  <a:pt x="786091" y="514049"/>
                  <a:pt x="834097" y="462414"/>
                  <a:pt x="920291" y="462414"/>
                </a:cubicBezTo>
                <a:close/>
                <a:moveTo>
                  <a:pt x="820183" y="112765"/>
                </a:moveTo>
                <a:lnTo>
                  <a:pt x="777342" y="227637"/>
                </a:lnTo>
                <a:lnTo>
                  <a:pt x="861985" y="227637"/>
                </a:lnTo>
                <a:lnTo>
                  <a:pt x="821207" y="112765"/>
                </a:lnTo>
                <a:close/>
                <a:moveTo>
                  <a:pt x="94460" y="79040"/>
                </a:moveTo>
                <a:lnTo>
                  <a:pt x="94460" y="162293"/>
                </a:lnTo>
                <a:lnTo>
                  <a:pt x="157946" y="162293"/>
                </a:lnTo>
                <a:cubicBezTo>
                  <a:pt x="187882" y="162293"/>
                  <a:pt x="204401" y="141223"/>
                  <a:pt x="204401" y="118033"/>
                </a:cubicBezTo>
                <a:cubicBezTo>
                  <a:pt x="204401" y="94842"/>
                  <a:pt x="187370" y="79040"/>
                  <a:pt x="157946" y="79040"/>
                </a:cubicBezTo>
                <a:close/>
                <a:moveTo>
                  <a:pt x="1052941" y="0"/>
                </a:moveTo>
                <a:lnTo>
                  <a:pt x="1134497" y="0"/>
                </a:lnTo>
                <a:lnTo>
                  <a:pt x="1285743" y="211294"/>
                </a:lnTo>
                <a:lnTo>
                  <a:pt x="1288318" y="211294"/>
                </a:lnTo>
                <a:lnTo>
                  <a:pt x="1283666" y="0"/>
                </a:lnTo>
                <a:lnTo>
                  <a:pt x="1372962" y="0"/>
                </a:lnTo>
                <a:lnTo>
                  <a:pt x="1372962" y="358311"/>
                </a:lnTo>
                <a:lnTo>
                  <a:pt x="1289855" y="358311"/>
                </a:lnTo>
                <a:lnTo>
                  <a:pt x="1140174" y="148598"/>
                </a:lnTo>
                <a:lnTo>
                  <a:pt x="1137599" y="148598"/>
                </a:lnTo>
                <a:lnTo>
                  <a:pt x="1142237" y="358311"/>
                </a:lnTo>
                <a:lnTo>
                  <a:pt x="1052941" y="358311"/>
                </a:lnTo>
                <a:close/>
                <a:moveTo>
                  <a:pt x="780415" y="0"/>
                </a:moveTo>
                <a:lnTo>
                  <a:pt x="867136" y="0"/>
                </a:lnTo>
                <a:lnTo>
                  <a:pt x="1008052" y="358311"/>
                </a:lnTo>
                <a:lnTo>
                  <a:pt x="1008037" y="358311"/>
                </a:lnTo>
                <a:lnTo>
                  <a:pt x="908426" y="358311"/>
                </a:lnTo>
                <a:lnTo>
                  <a:pt x="886230" y="296654"/>
                </a:lnTo>
                <a:lnTo>
                  <a:pt x="752030" y="296654"/>
                </a:lnTo>
                <a:lnTo>
                  <a:pt x="729321" y="358311"/>
                </a:lnTo>
                <a:lnTo>
                  <a:pt x="634348" y="358311"/>
                </a:lnTo>
                <a:close/>
                <a:moveTo>
                  <a:pt x="354608" y="0"/>
                </a:moveTo>
                <a:lnTo>
                  <a:pt x="449069" y="0"/>
                </a:lnTo>
                <a:lnTo>
                  <a:pt x="449069" y="276112"/>
                </a:lnTo>
                <a:lnTo>
                  <a:pt x="607529" y="276112"/>
                </a:lnTo>
                <a:lnTo>
                  <a:pt x="607529" y="358311"/>
                </a:lnTo>
                <a:lnTo>
                  <a:pt x="354608" y="358311"/>
                </a:lnTo>
                <a:close/>
                <a:moveTo>
                  <a:pt x="0" y="0"/>
                </a:moveTo>
                <a:lnTo>
                  <a:pt x="163623" y="0"/>
                </a:lnTo>
                <a:cubicBezTo>
                  <a:pt x="244140" y="0"/>
                  <a:pt x="299887" y="37940"/>
                  <a:pt x="299887" y="118033"/>
                </a:cubicBezTo>
                <a:cubicBezTo>
                  <a:pt x="299887" y="198125"/>
                  <a:pt x="236912" y="239225"/>
                  <a:pt x="158458" y="239225"/>
                </a:cubicBezTo>
                <a:lnTo>
                  <a:pt x="94460" y="239225"/>
                </a:lnTo>
                <a:lnTo>
                  <a:pt x="94460" y="358311"/>
                </a:lnTo>
                <a:lnTo>
                  <a:pt x="0" y="358311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da-DK"/>
              <a:t> 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678124-E51C-F3C7-E298-41533E045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2117" y="503238"/>
            <a:ext cx="4781550" cy="104933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631196-0B07-48EE-3A01-D9299E29D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9315D0-B7C7-4D98-9FA5-3AFBCA20494A}" type="datetime2">
              <a:rPr lang="da-DK" smtClean="0"/>
              <a:pPr/>
              <a:t>30. april 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AE12F2-7CCC-72A4-5B6C-CE60401FF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54E46D-D42B-AE0D-3FF5-568ED8E9E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BE99139-2FB7-4874-B658-038439FF7DF8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289103B-F224-B182-D000-62459BE823F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62117" y="1552575"/>
            <a:ext cx="4781550" cy="462438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8572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7CA99132-3D30-5847-31D2-E314CF9821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418376">
            <a:off x="-107596" y="708426"/>
            <a:ext cx="12521492" cy="565422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631196-0B07-48EE-3A01-D9299E29D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9315D0-B7C7-4D98-9FA5-3AFBCA20494A}" type="datetime2">
              <a:rPr lang="da-DK" smtClean="0"/>
              <a:pPr/>
              <a:t>30. april 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AE12F2-7CCC-72A4-5B6C-CE60401FF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54E46D-D42B-AE0D-3FF5-568ED8E9E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BE99139-2FB7-4874-B658-038439FF7DF8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56389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BF3A62-FD54-E276-DE39-A3899B6FE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91DCB-D641-4222-9B47-31E40B2342F2}" type="datetime2">
              <a:rPr lang="da-DK" smtClean="0"/>
              <a:t>30. april 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29A0FB-4BF1-E68E-6FE8-0DC248A5C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7BDE8D-053E-9849-A6CE-C63CD345F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99139-2FB7-4874-B658-038439FF7DF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1450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383D61E-FE7B-F5FB-B7BE-06BCA6C0719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93658" y="2163571"/>
            <a:ext cx="5604679" cy="2530858"/>
          </a:xfrm>
          <a:custGeom>
            <a:avLst/>
            <a:gdLst>
              <a:gd name="connsiteX0" fmla="*/ 1614191 w 1827854"/>
              <a:gd name="connsiteY0" fmla="*/ 462414 h 824938"/>
              <a:gd name="connsiteX1" fmla="*/ 1687729 w 1827854"/>
              <a:gd name="connsiteY1" fmla="*/ 462414 h 824938"/>
              <a:gd name="connsiteX2" fmla="*/ 1687729 w 1827854"/>
              <a:gd name="connsiteY2" fmla="*/ 609827 h 824938"/>
              <a:gd name="connsiteX3" fmla="*/ 1827854 w 1827854"/>
              <a:gd name="connsiteY3" fmla="*/ 609827 h 824938"/>
              <a:gd name="connsiteX4" fmla="*/ 1827854 w 1827854"/>
              <a:gd name="connsiteY4" fmla="*/ 681463 h 824938"/>
              <a:gd name="connsiteX5" fmla="*/ 1687729 w 1827854"/>
              <a:gd name="connsiteY5" fmla="*/ 681463 h 824938"/>
              <a:gd name="connsiteX6" fmla="*/ 1687729 w 1827854"/>
              <a:gd name="connsiteY6" fmla="*/ 824938 h 824938"/>
              <a:gd name="connsiteX7" fmla="*/ 1614191 w 1827854"/>
              <a:gd name="connsiteY7" fmla="*/ 824938 h 824938"/>
              <a:gd name="connsiteX8" fmla="*/ 1614191 w 1827854"/>
              <a:gd name="connsiteY8" fmla="*/ 681463 h 824938"/>
              <a:gd name="connsiteX9" fmla="*/ 1480122 w 1827854"/>
              <a:gd name="connsiteY9" fmla="*/ 681463 h 824938"/>
              <a:gd name="connsiteX10" fmla="*/ 1480122 w 1827854"/>
              <a:gd name="connsiteY10" fmla="*/ 609827 h 824938"/>
              <a:gd name="connsiteX11" fmla="*/ 1614191 w 1827854"/>
              <a:gd name="connsiteY11" fmla="*/ 609827 h 824938"/>
              <a:gd name="connsiteX12" fmla="*/ 1243399 w 1827854"/>
              <a:gd name="connsiteY12" fmla="*/ 462414 h 824938"/>
              <a:gd name="connsiteX13" fmla="*/ 1376048 w 1827854"/>
              <a:gd name="connsiteY13" fmla="*/ 570965 h 824938"/>
              <a:gd name="connsiteX14" fmla="*/ 1302232 w 1827854"/>
              <a:gd name="connsiteY14" fmla="*/ 699532 h 824938"/>
              <a:gd name="connsiteX15" fmla="*/ 1253714 w 1827854"/>
              <a:gd name="connsiteY15" fmla="*/ 741159 h 824938"/>
              <a:gd name="connsiteX16" fmla="*/ 1253714 w 1827854"/>
              <a:gd name="connsiteY16" fmla="*/ 742739 h 824938"/>
              <a:gd name="connsiteX17" fmla="*/ 1377072 w 1827854"/>
              <a:gd name="connsiteY17" fmla="*/ 742739 h 824938"/>
              <a:gd name="connsiteX18" fmla="*/ 1377072 w 1827854"/>
              <a:gd name="connsiteY18" fmla="*/ 824938 h 824938"/>
              <a:gd name="connsiteX19" fmla="*/ 1116412 w 1827854"/>
              <a:gd name="connsiteY19" fmla="*/ 824938 h 824938"/>
              <a:gd name="connsiteX20" fmla="*/ 1116412 w 1827854"/>
              <a:gd name="connsiteY20" fmla="*/ 762258 h 824938"/>
              <a:gd name="connsiteX21" fmla="*/ 1233069 w 1827854"/>
              <a:gd name="connsiteY21" fmla="*/ 654233 h 824938"/>
              <a:gd name="connsiteX22" fmla="*/ 1283650 w 1827854"/>
              <a:gd name="connsiteY22" fmla="*/ 578354 h 824938"/>
              <a:gd name="connsiteX23" fmla="*/ 1240297 w 1827854"/>
              <a:gd name="connsiteY23" fmla="*/ 542522 h 824938"/>
              <a:gd name="connsiteX24" fmla="*/ 1196944 w 1827854"/>
              <a:gd name="connsiteY24" fmla="*/ 588362 h 824938"/>
              <a:gd name="connsiteX25" fmla="*/ 1196944 w 1827854"/>
              <a:gd name="connsiteY25" fmla="*/ 599424 h 824938"/>
              <a:gd name="connsiteX26" fmla="*/ 1109199 w 1827854"/>
              <a:gd name="connsiteY26" fmla="*/ 599424 h 824938"/>
              <a:gd name="connsiteX27" fmla="*/ 1109199 w 1827854"/>
              <a:gd name="connsiteY27" fmla="*/ 585714 h 824938"/>
              <a:gd name="connsiteX28" fmla="*/ 1243399 w 1827854"/>
              <a:gd name="connsiteY28" fmla="*/ 462414 h 824938"/>
              <a:gd name="connsiteX29" fmla="*/ 920291 w 1827854"/>
              <a:gd name="connsiteY29" fmla="*/ 462414 h 824938"/>
              <a:gd name="connsiteX30" fmla="*/ 1052941 w 1827854"/>
              <a:gd name="connsiteY30" fmla="*/ 570965 h 824938"/>
              <a:gd name="connsiteX31" fmla="*/ 979125 w 1827854"/>
              <a:gd name="connsiteY31" fmla="*/ 699532 h 824938"/>
              <a:gd name="connsiteX32" fmla="*/ 930606 w 1827854"/>
              <a:gd name="connsiteY32" fmla="*/ 741159 h 824938"/>
              <a:gd name="connsiteX33" fmla="*/ 930606 w 1827854"/>
              <a:gd name="connsiteY33" fmla="*/ 742739 h 824938"/>
              <a:gd name="connsiteX34" fmla="*/ 1053965 w 1827854"/>
              <a:gd name="connsiteY34" fmla="*/ 742739 h 824938"/>
              <a:gd name="connsiteX35" fmla="*/ 1053965 w 1827854"/>
              <a:gd name="connsiteY35" fmla="*/ 824938 h 824938"/>
              <a:gd name="connsiteX36" fmla="*/ 793304 w 1827854"/>
              <a:gd name="connsiteY36" fmla="*/ 824938 h 824938"/>
              <a:gd name="connsiteX37" fmla="*/ 793304 w 1827854"/>
              <a:gd name="connsiteY37" fmla="*/ 762258 h 824938"/>
              <a:gd name="connsiteX38" fmla="*/ 909961 w 1827854"/>
              <a:gd name="connsiteY38" fmla="*/ 654233 h 824938"/>
              <a:gd name="connsiteX39" fmla="*/ 960543 w 1827854"/>
              <a:gd name="connsiteY39" fmla="*/ 578354 h 824938"/>
              <a:gd name="connsiteX40" fmla="*/ 917189 w 1827854"/>
              <a:gd name="connsiteY40" fmla="*/ 542522 h 824938"/>
              <a:gd name="connsiteX41" fmla="*/ 873836 w 1827854"/>
              <a:gd name="connsiteY41" fmla="*/ 588362 h 824938"/>
              <a:gd name="connsiteX42" fmla="*/ 873836 w 1827854"/>
              <a:gd name="connsiteY42" fmla="*/ 599424 h 824938"/>
              <a:gd name="connsiteX43" fmla="*/ 786091 w 1827854"/>
              <a:gd name="connsiteY43" fmla="*/ 599424 h 824938"/>
              <a:gd name="connsiteX44" fmla="*/ 786091 w 1827854"/>
              <a:gd name="connsiteY44" fmla="*/ 585714 h 824938"/>
              <a:gd name="connsiteX45" fmla="*/ 920291 w 1827854"/>
              <a:gd name="connsiteY45" fmla="*/ 462414 h 824938"/>
              <a:gd name="connsiteX46" fmla="*/ 820183 w 1827854"/>
              <a:gd name="connsiteY46" fmla="*/ 112765 h 824938"/>
              <a:gd name="connsiteX47" fmla="*/ 777342 w 1827854"/>
              <a:gd name="connsiteY47" fmla="*/ 227637 h 824938"/>
              <a:gd name="connsiteX48" fmla="*/ 861985 w 1827854"/>
              <a:gd name="connsiteY48" fmla="*/ 227637 h 824938"/>
              <a:gd name="connsiteX49" fmla="*/ 821207 w 1827854"/>
              <a:gd name="connsiteY49" fmla="*/ 112765 h 824938"/>
              <a:gd name="connsiteX50" fmla="*/ 94460 w 1827854"/>
              <a:gd name="connsiteY50" fmla="*/ 79040 h 824938"/>
              <a:gd name="connsiteX51" fmla="*/ 94460 w 1827854"/>
              <a:gd name="connsiteY51" fmla="*/ 162293 h 824938"/>
              <a:gd name="connsiteX52" fmla="*/ 157946 w 1827854"/>
              <a:gd name="connsiteY52" fmla="*/ 162293 h 824938"/>
              <a:gd name="connsiteX53" fmla="*/ 204401 w 1827854"/>
              <a:gd name="connsiteY53" fmla="*/ 118033 h 824938"/>
              <a:gd name="connsiteX54" fmla="*/ 157946 w 1827854"/>
              <a:gd name="connsiteY54" fmla="*/ 79040 h 824938"/>
              <a:gd name="connsiteX55" fmla="*/ 1052941 w 1827854"/>
              <a:gd name="connsiteY55" fmla="*/ 0 h 824938"/>
              <a:gd name="connsiteX56" fmla="*/ 1134497 w 1827854"/>
              <a:gd name="connsiteY56" fmla="*/ 0 h 824938"/>
              <a:gd name="connsiteX57" fmla="*/ 1285743 w 1827854"/>
              <a:gd name="connsiteY57" fmla="*/ 211294 h 824938"/>
              <a:gd name="connsiteX58" fmla="*/ 1288318 w 1827854"/>
              <a:gd name="connsiteY58" fmla="*/ 211294 h 824938"/>
              <a:gd name="connsiteX59" fmla="*/ 1283666 w 1827854"/>
              <a:gd name="connsiteY59" fmla="*/ 0 h 824938"/>
              <a:gd name="connsiteX60" fmla="*/ 1372962 w 1827854"/>
              <a:gd name="connsiteY60" fmla="*/ 0 h 824938"/>
              <a:gd name="connsiteX61" fmla="*/ 1372962 w 1827854"/>
              <a:gd name="connsiteY61" fmla="*/ 358311 h 824938"/>
              <a:gd name="connsiteX62" fmla="*/ 1289855 w 1827854"/>
              <a:gd name="connsiteY62" fmla="*/ 358311 h 824938"/>
              <a:gd name="connsiteX63" fmla="*/ 1140174 w 1827854"/>
              <a:gd name="connsiteY63" fmla="*/ 148598 h 824938"/>
              <a:gd name="connsiteX64" fmla="*/ 1137599 w 1827854"/>
              <a:gd name="connsiteY64" fmla="*/ 148598 h 824938"/>
              <a:gd name="connsiteX65" fmla="*/ 1142237 w 1827854"/>
              <a:gd name="connsiteY65" fmla="*/ 358311 h 824938"/>
              <a:gd name="connsiteX66" fmla="*/ 1052941 w 1827854"/>
              <a:gd name="connsiteY66" fmla="*/ 358311 h 824938"/>
              <a:gd name="connsiteX67" fmla="*/ 780415 w 1827854"/>
              <a:gd name="connsiteY67" fmla="*/ 0 h 824938"/>
              <a:gd name="connsiteX68" fmla="*/ 867136 w 1827854"/>
              <a:gd name="connsiteY68" fmla="*/ 0 h 824938"/>
              <a:gd name="connsiteX69" fmla="*/ 1008052 w 1827854"/>
              <a:gd name="connsiteY69" fmla="*/ 358311 h 824938"/>
              <a:gd name="connsiteX70" fmla="*/ 1008037 w 1827854"/>
              <a:gd name="connsiteY70" fmla="*/ 358311 h 824938"/>
              <a:gd name="connsiteX71" fmla="*/ 908426 w 1827854"/>
              <a:gd name="connsiteY71" fmla="*/ 358311 h 824938"/>
              <a:gd name="connsiteX72" fmla="*/ 886230 w 1827854"/>
              <a:gd name="connsiteY72" fmla="*/ 296654 h 824938"/>
              <a:gd name="connsiteX73" fmla="*/ 752030 w 1827854"/>
              <a:gd name="connsiteY73" fmla="*/ 296654 h 824938"/>
              <a:gd name="connsiteX74" fmla="*/ 729321 w 1827854"/>
              <a:gd name="connsiteY74" fmla="*/ 358311 h 824938"/>
              <a:gd name="connsiteX75" fmla="*/ 634348 w 1827854"/>
              <a:gd name="connsiteY75" fmla="*/ 358311 h 824938"/>
              <a:gd name="connsiteX76" fmla="*/ 354608 w 1827854"/>
              <a:gd name="connsiteY76" fmla="*/ 0 h 824938"/>
              <a:gd name="connsiteX77" fmla="*/ 449069 w 1827854"/>
              <a:gd name="connsiteY77" fmla="*/ 0 h 824938"/>
              <a:gd name="connsiteX78" fmla="*/ 449069 w 1827854"/>
              <a:gd name="connsiteY78" fmla="*/ 276112 h 824938"/>
              <a:gd name="connsiteX79" fmla="*/ 607529 w 1827854"/>
              <a:gd name="connsiteY79" fmla="*/ 276112 h 824938"/>
              <a:gd name="connsiteX80" fmla="*/ 607529 w 1827854"/>
              <a:gd name="connsiteY80" fmla="*/ 358311 h 824938"/>
              <a:gd name="connsiteX81" fmla="*/ 354608 w 1827854"/>
              <a:gd name="connsiteY81" fmla="*/ 358311 h 824938"/>
              <a:gd name="connsiteX82" fmla="*/ 0 w 1827854"/>
              <a:gd name="connsiteY82" fmla="*/ 0 h 824938"/>
              <a:gd name="connsiteX83" fmla="*/ 163623 w 1827854"/>
              <a:gd name="connsiteY83" fmla="*/ 0 h 824938"/>
              <a:gd name="connsiteX84" fmla="*/ 299887 w 1827854"/>
              <a:gd name="connsiteY84" fmla="*/ 118033 h 824938"/>
              <a:gd name="connsiteX85" fmla="*/ 158458 w 1827854"/>
              <a:gd name="connsiteY85" fmla="*/ 239225 h 824938"/>
              <a:gd name="connsiteX86" fmla="*/ 94460 w 1827854"/>
              <a:gd name="connsiteY86" fmla="*/ 239225 h 824938"/>
              <a:gd name="connsiteX87" fmla="*/ 94460 w 1827854"/>
              <a:gd name="connsiteY87" fmla="*/ 358311 h 824938"/>
              <a:gd name="connsiteX88" fmla="*/ 0 w 1827854"/>
              <a:gd name="connsiteY88" fmla="*/ 358311 h 824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1827854" h="824938">
                <a:moveTo>
                  <a:pt x="1614191" y="462414"/>
                </a:moveTo>
                <a:lnTo>
                  <a:pt x="1687729" y="462414"/>
                </a:lnTo>
                <a:lnTo>
                  <a:pt x="1687729" y="609827"/>
                </a:lnTo>
                <a:lnTo>
                  <a:pt x="1827854" y="609827"/>
                </a:lnTo>
                <a:lnTo>
                  <a:pt x="1827854" y="681463"/>
                </a:lnTo>
                <a:lnTo>
                  <a:pt x="1687729" y="681463"/>
                </a:lnTo>
                <a:lnTo>
                  <a:pt x="1687729" y="824938"/>
                </a:lnTo>
                <a:lnTo>
                  <a:pt x="1614191" y="824938"/>
                </a:lnTo>
                <a:lnTo>
                  <a:pt x="1614191" y="681463"/>
                </a:lnTo>
                <a:lnTo>
                  <a:pt x="1480122" y="681463"/>
                </a:lnTo>
                <a:lnTo>
                  <a:pt x="1480122" y="609827"/>
                </a:lnTo>
                <a:lnTo>
                  <a:pt x="1614191" y="609827"/>
                </a:lnTo>
                <a:close/>
                <a:moveTo>
                  <a:pt x="1243399" y="462414"/>
                </a:moveTo>
                <a:cubicBezTo>
                  <a:pt x="1323916" y="462414"/>
                  <a:pt x="1376048" y="505621"/>
                  <a:pt x="1376048" y="570965"/>
                </a:cubicBezTo>
                <a:cubicBezTo>
                  <a:pt x="1376048" y="627341"/>
                  <a:pt x="1346112" y="662120"/>
                  <a:pt x="1302232" y="699532"/>
                </a:cubicBezTo>
                <a:lnTo>
                  <a:pt x="1253714" y="741159"/>
                </a:lnTo>
                <a:lnTo>
                  <a:pt x="1253714" y="742739"/>
                </a:lnTo>
                <a:lnTo>
                  <a:pt x="1377072" y="742739"/>
                </a:lnTo>
                <a:lnTo>
                  <a:pt x="1377072" y="824938"/>
                </a:lnTo>
                <a:lnTo>
                  <a:pt x="1116412" y="824938"/>
                </a:lnTo>
                <a:lnTo>
                  <a:pt x="1116412" y="762258"/>
                </a:lnTo>
                <a:lnTo>
                  <a:pt x="1233069" y="654233"/>
                </a:lnTo>
                <a:cubicBezTo>
                  <a:pt x="1263517" y="626302"/>
                  <a:pt x="1283650" y="602072"/>
                  <a:pt x="1283650" y="578354"/>
                </a:cubicBezTo>
                <a:cubicBezTo>
                  <a:pt x="1283650" y="554637"/>
                  <a:pt x="1263517" y="542522"/>
                  <a:pt x="1240297" y="542522"/>
                </a:cubicBezTo>
                <a:cubicBezTo>
                  <a:pt x="1211912" y="542522"/>
                  <a:pt x="1196944" y="562538"/>
                  <a:pt x="1196944" y="588362"/>
                </a:cubicBezTo>
                <a:lnTo>
                  <a:pt x="1196944" y="599424"/>
                </a:lnTo>
                <a:lnTo>
                  <a:pt x="1109199" y="599424"/>
                </a:lnTo>
                <a:lnTo>
                  <a:pt x="1109199" y="585714"/>
                </a:lnTo>
                <a:cubicBezTo>
                  <a:pt x="1109199" y="514049"/>
                  <a:pt x="1157205" y="462414"/>
                  <a:pt x="1243399" y="462414"/>
                </a:cubicBezTo>
                <a:close/>
                <a:moveTo>
                  <a:pt x="920291" y="462414"/>
                </a:moveTo>
                <a:cubicBezTo>
                  <a:pt x="1000808" y="462414"/>
                  <a:pt x="1052941" y="505621"/>
                  <a:pt x="1052941" y="570965"/>
                </a:cubicBezTo>
                <a:cubicBezTo>
                  <a:pt x="1052941" y="627341"/>
                  <a:pt x="1023004" y="662120"/>
                  <a:pt x="979125" y="699532"/>
                </a:cubicBezTo>
                <a:lnTo>
                  <a:pt x="930606" y="741159"/>
                </a:lnTo>
                <a:lnTo>
                  <a:pt x="930606" y="742739"/>
                </a:lnTo>
                <a:lnTo>
                  <a:pt x="1053965" y="742739"/>
                </a:lnTo>
                <a:lnTo>
                  <a:pt x="1053965" y="824938"/>
                </a:lnTo>
                <a:lnTo>
                  <a:pt x="793304" y="824938"/>
                </a:lnTo>
                <a:lnTo>
                  <a:pt x="793304" y="762258"/>
                </a:lnTo>
                <a:lnTo>
                  <a:pt x="909961" y="654233"/>
                </a:lnTo>
                <a:cubicBezTo>
                  <a:pt x="940410" y="626302"/>
                  <a:pt x="960543" y="602072"/>
                  <a:pt x="960543" y="578354"/>
                </a:cubicBezTo>
                <a:cubicBezTo>
                  <a:pt x="960543" y="554637"/>
                  <a:pt x="940424" y="542522"/>
                  <a:pt x="917189" y="542522"/>
                </a:cubicBezTo>
                <a:cubicBezTo>
                  <a:pt x="888804" y="542522"/>
                  <a:pt x="873836" y="562538"/>
                  <a:pt x="873836" y="588362"/>
                </a:cubicBezTo>
                <a:lnTo>
                  <a:pt x="873836" y="599424"/>
                </a:lnTo>
                <a:lnTo>
                  <a:pt x="786091" y="599424"/>
                </a:lnTo>
                <a:lnTo>
                  <a:pt x="786091" y="585714"/>
                </a:lnTo>
                <a:cubicBezTo>
                  <a:pt x="786091" y="514049"/>
                  <a:pt x="834097" y="462414"/>
                  <a:pt x="920291" y="462414"/>
                </a:cubicBezTo>
                <a:close/>
                <a:moveTo>
                  <a:pt x="820183" y="112765"/>
                </a:moveTo>
                <a:lnTo>
                  <a:pt x="777342" y="227637"/>
                </a:lnTo>
                <a:lnTo>
                  <a:pt x="861985" y="227637"/>
                </a:lnTo>
                <a:lnTo>
                  <a:pt x="821207" y="112765"/>
                </a:lnTo>
                <a:close/>
                <a:moveTo>
                  <a:pt x="94460" y="79040"/>
                </a:moveTo>
                <a:lnTo>
                  <a:pt x="94460" y="162293"/>
                </a:lnTo>
                <a:lnTo>
                  <a:pt x="157946" y="162293"/>
                </a:lnTo>
                <a:cubicBezTo>
                  <a:pt x="187882" y="162293"/>
                  <a:pt x="204401" y="141223"/>
                  <a:pt x="204401" y="118033"/>
                </a:cubicBezTo>
                <a:cubicBezTo>
                  <a:pt x="204401" y="94842"/>
                  <a:pt x="187370" y="79040"/>
                  <a:pt x="157946" y="79040"/>
                </a:cubicBezTo>
                <a:close/>
                <a:moveTo>
                  <a:pt x="1052941" y="0"/>
                </a:moveTo>
                <a:lnTo>
                  <a:pt x="1134497" y="0"/>
                </a:lnTo>
                <a:lnTo>
                  <a:pt x="1285743" y="211294"/>
                </a:lnTo>
                <a:lnTo>
                  <a:pt x="1288318" y="211294"/>
                </a:lnTo>
                <a:lnTo>
                  <a:pt x="1283666" y="0"/>
                </a:lnTo>
                <a:lnTo>
                  <a:pt x="1372962" y="0"/>
                </a:lnTo>
                <a:lnTo>
                  <a:pt x="1372962" y="358311"/>
                </a:lnTo>
                <a:lnTo>
                  <a:pt x="1289855" y="358311"/>
                </a:lnTo>
                <a:lnTo>
                  <a:pt x="1140174" y="148598"/>
                </a:lnTo>
                <a:lnTo>
                  <a:pt x="1137599" y="148598"/>
                </a:lnTo>
                <a:lnTo>
                  <a:pt x="1142237" y="358311"/>
                </a:lnTo>
                <a:lnTo>
                  <a:pt x="1052941" y="358311"/>
                </a:lnTo>
                <a:close/>
                <a:moveTo>
                  <a:pt x="780415" y="0"/>
                </a:moveTo>
                <a:lnTo>
                  <a:pt x="867136" y="0"/>
                </a:lnTo>
                <a:lnTo>
                  <a:pt x="1008052" y="358311"/>
                </a:lnTo>
                <a:lnTo>
                  <a:pt x="1008037" y="358311"/>
                </a:lnTo>
                <a:lnTo>
                  <a:pt x="908426" y="358311"/>
                </a:lnTo>
                <a:lnTo>
                  <a:pt x="886230" y="296654"/>
                </a:lnTo>
                <a:lnTo>
                  <a:pt x="752030" y="296654"/>
                </a:lnTo>
                <a:lnTo>
                  <a:pt x="729321" y="358311"/>
                </a:lnTo>
                <a:lnTo>
                  <a:pt x="634348" y="358311"/>
                </a:lnTo>
                <a:close/>
                <a:moveTo>
                  <a:pt x="354608" y="0"/>
                </a:moveTo>
                <a:lnTo>
                  <a:pt x="449069" y="0"/>
                </a:lnTo>
                <a:lnTo>
                  <a:pt x="449069" y="276112"/>
                </a:lnTo>
                <a:lnTo>
                  <a:pt x="607529" y="276112"/>
                </a:lnTo>
                <a:lnTo>
                  <a:pt x="607529" y="358311"/>
                </a:lnTo>
                <a:lnTo>
                  <a:pt x="354608" y="358311"/>
                </a:lnTo>
                <a:close/>
                <a:moveTo>
                  <a:pt x="0" y="0"/>
                </a:moveTo>
                <a:lnTo>
                  <a:pt x="163623" y="0"/>
                </a:lnTo>
                <a:cubicBezTo>
                  <a:pt x="244140" y="0"/>
                  <a:pt x="299887" y="37940"/>
                  <a:pt x="299887" y="118033"/>
                </a:cubicBezTo>
                <a:cubicBezTo>
                  <a:pt x="299887" y="198125"/>
                  <a:pt x="236912" y="239225"/>
                  <a:pt x="158458" y="239225"/>
                </a:cubicBezTo>
                <a:lnTo>
                  <a:pt x="94460" y="239225"/>
                </a:lnTo>
                <a:lnTo>
                  <a:pt x="94460" y="358311"/>
                </a:lnTo>
                <a:lnTo>
                  <a:pt x="0" y="358311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da-DK"/>
              <a:t> </a:t>
            </a:r>
            <a:endParaRPr lang="en-GB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63F6A823-2FD3-C860-6D99-21A104ABEA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766888" y="-247650"/>
            <a:ext cx="8658225" cy="24765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3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da-DK"/>
              <a:t>For at ændre baggrundsbilledet, højreklik på billedet og vælg ”Formater baggrund”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44907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C711EED2-E0BF-6581-110E-DAEE8FB853C6}"/>
              </a:ext>
            </a:extLst>
          </p:cNvPr>
          <p:cNvGrpSpPr/>
          <p:nvPr userDrawn="1"/>
        </p:nvGrpSpPr>
        <p:grpSpPr>
          <a:xfrm>
            <a:off x="263558" y="2552555"/>
            <a:ext cx="11664889" cy="5456245"/>
            <a:chOff x="263558" y="2552555"/>
            <a:chExt cx="11664889" cy="545624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2589EA3-593E-3160-2858-5B5C3757D90B}"/>
                </a:ext>
              </a:extLst>
            </p:cNvPr>
            <p:cNvSpPr/>
            <p:nvPr userDrawn="1"/>
          </p:nvSpPr>
          <p:spPr>
            <a:xfrm>
              <a:off x="352426" y="4135435"/>
              <a:ext cx="11487150" cy="22904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B4FDC0AA-DEB0-832F-F013-1A5C693A94F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5294" t="6967" r="6063" b="1211"/>
            <a:stretch>
              <a:fillRect/>
            </a:stretch>
          </p:blipFill>
          <p:spPr>
            <a:xfrm rot="20610810">
              <a:off x="263558" y="2552555"/>
              <a:ext cx="11664889" cy="5456245"/>
            </a:xfrm>
            <a:custGeom>
              <a:avLst/>
              <a:gdLst>
                <a:gd name="connsiteX0" fmla="*/ 650015 w 11664889"/>
                <a:gd name="connsiteY0" fmla="*/ 0 h 5456245"/>
                <a:gd name="connsiteX1" fmla="*/ 11664889 w 11664889"/>
                <a:gd name="connsiteY1" fmla="*/ 3259932 h 5456245"/>
                <a:gd name="connsiteX2" fmla="*/ 11014874 w 11664889"/>
                <a:gd name="connsiteY2" fmla="*/ 5456245 h 5456245"/>
                <a:gd name="connsiteX3" fmla="*/ 0 w 11664889"/>
                <a:gd name="connsiteY3" fmla="*/ 2196314 h 5456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64889" h="5456245">
                  <a:moveTo>
                    <a:pt x="650015" y="0"/>
                  </a:moveTo>
                  <a:lnTo>
                    <a:pt x="11664889" y="3259932"/>
                  </a:lnTo>
                  <a:lnTo>
                    <a:pt x="11014874" y="5456245"/>
                  </a:lnTo>
                  <a:lnTo>
                    <a:pt x="0" y="2196314"/>
                  </a:lnTo>
                  <a:close/>
                </a:path>
              </a:pathLst>
            </a:cu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C0705E5-7F4A-0393-8956-98E9A82445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8917" y="4465092"/>
            <a:ext cx="9144000" cy="536860"/>
          </a:xfrm>
          <a:noFill/>
        </p:spPr>
        <p:txBody>
          <a:bodyPr anchor="t" anchorCtr="0">
            <a:normAutofit/>
          </a:bodyPr>
          <a:lstStyle>
            <a:lvl1pPr algn="l"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 err="1"/>
              <a:t>Titel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363718-DD6B-ABF7-60C9-697871B650E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58917" y="4998890"/>
            <a:ext cx="9144000" cy="114141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err="1"/>
              <a:t>Navn</a:t>
            </a:r>
            <a:r>
              <a:rPr lang="en-US"/>
              <a:t> </a:t>
            </a:r>
            <a:r>
              <a:rPr lang="en-US" err="1"/>
              <a:t>Navnesen</a:t>
            </a:r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1467651-BA4C-2F6A-4E50-40B3FB0F70E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011086" y="441887"/>
            <a:ext cx="1827854" cy="824938"/>
          </a:xfrm>
          <a:custGeom>
            <a:avLst/>
            <a:gdLst>
              <a:gd name="connsiteX0" fmla="*/ 1614191 w 1827854"/>
              <a:gd name="connsiteY0" fmla="*/ 462414 h 824938"/>
              <a:gd name="connsiteX1" fmla="*/ 1687729 w 1827854"/>
              <a:gd name="connsiteY1" fmla="*/ 462414 h 824938"/>
              <a:gd name="connsiteX2" fmla="*/ 1687729 w 1827854"/>
              <a:gd name="connsiteY2" fmla="*/ 609827 h 824938"/>
              <a:gd name="connsiteX3" fmla="*/ 1827854 w 1827854"/>
              <a:gd name="connsiteY3" fmla="*/ 609827 h 824938"/>
              <a:gd name="connsiteX4" fmla="*/ 1827854 w 1827854"/>
              <a:gd name="connsiteY4" fmla="*/ 681463 h 824938"/>
              <a:gd name="connsiteX5" fmla="*/ 1687729 w 1827854"/>
              <a:gd name="connsiteY5" fmla="*/ 681463 h 824938"/>
              <a:gd name="connsiteX6" fmla="*/ 1687729 w 1827854"/>
              <a:gd name="connsiteY6" fmla="*/ 824938 h 824938"/>
              <a:gd name="connsiteX7" fmla="*/ 1614191 w 1827854"/>
              <a:gd name="connsiteY7" fmla="*/ 824938 h 824938"/>
              <a:gd name="connsiteX8" fmla="*/ 1614191 w 1827854"/>
              <a:gd name="connsiteY8" fmla="*/ 681463 h 824938"/>
              <a:gd name="connsiteX9" fmla="*/ 1480122 w 1827854"/>
              <a:gd name="connsiteY9" fmla="*/ 681463 h 824938"/>
              <a:gd name="connsiteX10" fmla="*/ 1480122 w 1827854"/>
              <a:gd name="connsiteY10" fmla="*/ 609827 h 824938"/>
              <a:gd name="connsiteX11" fmla="*/ 1614191 w 1827854"/>
              <a:gd name="connsiteY11" fmla="*/ 609827 h 824938"/>
              <a:gd name="connsiteX12" fmla="*/ 1243399 w 1827854"/>
              <a:gd name="connsiteY12" fmla="*/ 462414 h 824938"/>
              <a:gd name="connsiteX13" fmla="*/ 1376048 w 1827854"/>
              <a:gd name="connsiteY13" fmla="*/ 570965 h 824938"/>
              <a:gd name="connsiteX14" fmla="*/ 1302232 w 1827854"/>
              <a:gd name="connsiteY14" fmla="*/ 699532 h 824938"/>
              <a:gd name="connsiteX15" fmla="*/ 1253714 w 1827854"/>
              <a:gd name="connsiteY15" fmla="*/ 741159 h 824938"/>
              <a:gd name="connsiteX16" fmla="*/ 1253714 w 1827854"/>
              <a:gd name="connsiteY16" fmla="*/ 742739 h 824938"/>
              <a:gd name="connsiteX17" fmla="*/ 1377072 w 1827854"/>
              <a:gd name="connsiteY17" fmla="*/ 742739 h 824938"/>
              <a:gd name="connsiteX18" fmla="*/ 1377072 w 1827854"/>
              <a:gd name="connsiteY18" fmla="*/ 824938 h 824938"/>
              <a:gd name="connsiteX19" fmla="*/ 1116412 w 1827854"/>
              <a:gd name="connsiteY19" fmla="*/ 824938 h 824938"/>
              <a:gd name="connsiteX20" fmla="*/ 1116412 w 1827854"/>
              <a:gd name="connsiteY20" fmla="*/ 762258 h 824938"/>
              <a:gd name="connsiteX21" fmla="*/ 1233069 w 1827854"/>
              <a:gd name="connsiteY21" fmla="*/ 654233 h 824938"/>
              <a:gd name="connsiteX22" fmla="*/ 1283650 w 1827854"/>
              <a:gd name="connsiteY22" fmla="*/ 578354 h 824938"/>
              <a:gd name="connsiteX23" fmla="*/ 1240297 w 1827854"/>
              <a:gd name="connsiteY23" fmla="*/ 542522 h 824938"/>
              <a:gd name="connsiteX24" fmla="*/ 1196944 w 1827854"/>
              <a:gd name="connsiteY24" fmla="*/ 588362 h 824938"/>
              <a:gd name="connsiteX25" fmla="*/ 1196944 w 1827854"/>
              <a:gd name="connsiteY25" fmla="*/ 599424 h 824938"/>
              <a:gd name="connsiteX26" fmla="*/ 1109199 w 1827854"/>
              <a:gd name="connsiteY26" fmla="*/ 599424 h 824938"/>
              <a:gd name="connsiteX27" fmla="*/ 1109199 w 1827854"/>
              <a:gd name="connsiteY27" fmla="*/ 585714 h 824938"/>
              <a:gd name="connsiteX28" fmla="*/ 1243399 w 1827854"/>
              <a:gd name="connsiteY28" fmla="*/ 462414 h 824938"/>
              <a:gd name="connsiteX29" fmla="*/ 920291 w 1827854"/>
              <a:gd name="connsiteY29" fmla="*/ 462414 h 824938"/>
              <a:gd name="connsiteX30" fmla="*/ 1052941 w 1827854"/>
              <a:gd name="connsiteY30" fmla="*/ 570965 h 824938"/>
              <a:gd name="connsiteX31" fmla="*/ 979125 w 1827854"/>
              <a:gd name="connsiteY31" fmla="*/ 699532 h 824938"/>
              <a:gd name="connsiteX32" fmla="*/ 930606 w 1827854"/>
              <a:gd name="connsiteY32" fmla="*/ 741159 h 824938"/>
              <a:gd name="connsiteX33" fmla="*/ 930606 w 1827854"/>
              <a:gd name="connsiteY33" fmla="*/ 742739 h 824938"/>
              <a:gd name="connsiteX34" fmla="*/ 1053965 w 1827854"/>
              <a:gd name="connsiteY34" fmla="*/ 742739 h 824938"/>
              <a:gd name="connsiteX35" fmla="*/ 1053965 w 1827854"/>
              <a:gd name="connsiteY35" fmla="*/ 824938 h 824938"/>
              <a:gd name="connsiteX36" fmla="*/ 793304 w 1827854"/>
              <a:gd name="connsiteY36" fmla="*/ 824938 h 824938"/>
              <a:gd name="connsiteX37" fmla="*/ 793304 w 1827854"/>
              <a:gd name="connsiteY37" fmla="*/ 762258 h 824938"/>
              <a:gd name="connsiteX38" fmla="*/ 909961 w 1827854"/>
              <a:gd name="connsiteY38" fmla="*/ 654233 h 824938"/>
              <a:gd name="connsiteX39" fmla="*/ 960543 w 1827854"/>
              <a:gd name="connsiteY39" fmla="*/ 578354 h 824938"/>
              <a:gd name="connsiteX40" fmla="*/ 917189 w 1827854"/>
              <a:gd name="connsiteY40" fmla="*/ 542522 h 824938"/>
              <a:gd name="connsiteX41" fmla="*/ 873836 w 1827854"/>
              <a:gd name="connsiteY41" fmla="*/ 588362 h 824938"/>
              <a:gd name="connsiteX42" fmla="*/ 873836 w 1827854"/>
              <a:gd name="connsiteY42" fmla="*/ 599424 h 824938"/>
              <a:gd name="connsiteX43" fmla="*/ 786091 w 1827854"/>
              <a:gd name="connsiteY43" fmla="*/ 599424 h 824938"/>
              <a:gd name="connsiteX44" fmla="*/ 786091 w 1827854"/>
              <a:gd name="connsiteY44" fmla="*/ 585714 h 824938"/>
              <a:gd name="connsiteX45" fmla="*/ 920291 w 1827854"/>
              <a:gd name="connsiteY45" fmla="*/ 462414 h 824938"/>
              <a:gd name="connsiteX46" fmla="*/ 820183 w 1827854"/>
              <a:gd name="connsiteY46" fmla="*/ 112765 h 824938"/>
              <a:gd name="connsiteX47" fmla="*/ 777342 w 1827854"/>
              <a:gd name="connsiteY47" fmla="*/ 227637 h 824938"/>
              <a:gd name="connsiteX48" fmla="*/ 861985 w 1827854"/>
              <a:gd name="connsiteY48" fmla="*/ 227637 h 824938"/>
              <a:gd name="connsiteX49" fmla="*/ 821207 w 1827854"/>
              <a:gd name="connsiteY49" fmla="*/ 112765 h 824938"/>
              <a:gd name="connsiteX50" fmla="*/ 94460 w 1827854"/>
              <a:gd name="connsiteY50" fmla="*/ 79040 h 824938"/>
              <a:gd name="connsiteX51" fmla="*/ 94460 w 1827854"/>
              <a:gd name="connsiteY51" fmla="*/ 162293 h 824938"/>
              <a:gd name="connsiteX52" fmla="*/ 157946 w 1827854"/>
              <a:gd name="connsiteY52" fmla="*/ 162293 h 824938"/>
              <a:gd name="connsiteX53" fmla="*/ 204401 w 1827854"/>
              <a:gd name="connsiteY53" fmla="*/ 118033 h 824938"/>
              <a:gd name="connsiteX54" fmla="*/ 157946 w 1827854"/>
              <a:gd name="connsiteY54" fmla="*/ 79040 h 824938"/>
              <a:gd name="connsiteX55" fmla="*/ 1052941 w 1827854"/>
              <a:gd name="connsiteY55" fmla="*/ 0 h 824938"/>
              <a:gd name="connsiteX56" fmla="*/ 1134497 w 1827854"/>
              <a:gd name="connsiteY56" fmla="*/ 0 h 824938"/>
              <a:gd name="connsiteX57" fmla="*/ 1285743 w 1827854"/>
              <a:gd name="connsiteY57" fmla="*/ 211294 h 824938"/>
              <a:gd name="connsiteX58" fmla="*/ 1288318 w 1827854"/>
              <a:gd name="connsiteY58" fmla="*/ 211294 h 824938"/>
              <a:gd name="connsiteX59" fmla="*/ 1283666 w 1827854"/>
              <a:gd name="connsiteY59" fmla="*/ 0 h 824938"/>
              <a:gd name="connsiteX60" fmla="*/ 1372962 w 1827854"/>
              <a:gd name="connsiteY60" fmla="*/ 0 h 824938"/>
              <a:gd name="connsiteX61" fmla="*/ 1372962 w 1827854"/>
              <a:gd name="connsiteY61" fmla="*/ 358311 h 824938"/>
              <a:gd name="connsiteX62" fmla="*/ 1289855 w 1827854"/>
              <a:gd name="connsiteY62" fmla="*/ 358311 h 824938"/>
              <a:gd name="connsiteX63" fmla="*/ 1140174 w 1827854"/>
              <a:gd name="connsiteY63" fmla="*/ 148598 h 824938"/>
              <a:gd name="connsiteX64" fmla="*/ 1137599 w 1827854"/>
              <a:gd name="connsiteY64" fmla="*/ 148598 h 824938"/>
              <a:gd name="connsiteX65" fmla="*/ 1142237 w 1827854"/>
              <a:gd name="connsiteY65" fmla="*/ 358311 h 824938"/>
              <a:gd name="connsiteX66" fmla="*/ 1052941 w 1827854"/>
              <a:gd name="connsiteY66" fmla="*/ 358311 h 824938"/>
              <a:gd name="connsiteX67" fmla="*/ 780415 w 1827854"/>
              <a:gd name="connsiteY67" fmla="*/ 0 h 824938"/>
              <a:gd name="connsiteX68" fmla="*/ 867136 w 1827854"/>
              <a:gd name="connsiteY68" fmla="*/ 0 h 824938"/>
              <a:gd name="connsiteX69" fmla="*/ 1008052 w 1827854"/>
              <a:gd name="connsiteY69" fmla="*/ 358311 h 824938"/>
              <a:gd name="connsiteX70" fmla="*/ 1008037 w 1827854"/>
              <a:gd name="connsiteY70" fmla="*/ 358311 h 824938"/>
              <a:gd name="connsiteX71" fmla="*/ 908426 w 1827854"/>
              <a:gd name="connsiteY71" fmla="*/ 358311 h 824938"/>
              <a:gd name="connsiteX72" fmla="*/ 886230 w 1827854"/>
              <a:gd name="connsiteY72" fmla="*/ 296654 h 824938"/>
              <a:gd name="connsiteX73" fmla="*/ 752030 w 1827854"/>
              <a:gd name="connsiteY73" fmla="*/ 296654 h 824938"/>
              <a:gd name="connsiteX74" fmla="*/ 729321 w 1827854"/>
              <a:gd name="connsiteY74" fmla="*/ 358311 h 824938"/>
              <a:gd name="connsiteX75" fmla="*/ 634348 w 1827854"/>
              <a:gd name="connsiteY75" fmla="*/ 358311 h 824938"/>
              <a:gd name="connsiteX76" fmla="*/ 354608 w 1827854"/>
              <a:gd name="connsiteY76" fmla="*/ 0 h 824938"/>
              <a:gd name="connsiteX77" fmla="*/ 449069 w 1827854"/>
              <a:gd name="connsiteY77" fmla="*/ 0 h 824938"/>
              <a:gd name="connsiteX78" fmla="*/ 449069 w 1827854"/>
              <a:gd name="connsiteY78" fmla="*/ 276112 h 824938"/>
              <a:gd name="connsiteX79" fmla="*/ 607529 w 1827854"/>
              <a:gd name="connsiteY79" fmla="*/ 276112 h 824938"/>
              <a:gd name="connsiteX80" fmla="*/ 607529 w 1827854"/>
              <a:gd name="connsiteY80" fmla="*/ 358311 h 824938"/>
              <a:gd name="connsiteX81" fmla="*/ 354608 w 1827854"/>
              <a:gd name="connsiteY81" fmla="*/ 358311 h 824938"/>
              <a:gd name="connsiteX82" fmla="*/ 0 w 1827854"/>
              <a:gd name="connsiteY82" fmla="*/ 0 h 824938"/>
              <a:gd name="connsiteX83" fmla="*/ 163623 w 1827854"/>
              <a:gd name="connsiteY83" fmla="*/ 0 h 824938"/>
              <a:gd name="connsiteX84" fmla="*/ 299887 w 1827854"/>
              <a:gd name="connsiteY84" fmla="*/ 118033 h 824938"/>
              <a:gd name="connsiteX85" fmla="*/ 158458 w 1827854"/>
              <a:gd name="connsiteY85" fmla="*/ 239225 h 824938"/>
              <a:gd name="connsiteX86" fmla="*/ 94460 w 1827854"/>
              <a:gd name="connsiteY86" fmla="*/ 239225 h 824938"/>
              <a:gd name="connsiteX87" fmla="*/ 94460 w 1827854"/>
              <a:gd name="connsiteY87" fmla="*/ 358311 h 824938"/>
              <a:gd name="connsiteX88" fmla="*/ 0 w 1827854"/>
              <a:gd name="connsiteY88" fmla="*/ 358311 h 824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1827854" h="824938">
                <a:moveTo>
                  <a:pt x="1614191" y="462414"/>
                </a:moveTo>
                <a:lnTo>
                  <a:pt x="1687729" y="462414"/>
                </a:lnTo>
                <a:lnTo>
                  <a:pt x="1687729" y="609827"/>
                </a:lnTo>
                <a:lnTo>
                  <a:pt x="1827854" y="609827"/>
                </a:lnTo>
                <a:lnTo>
                  <a:pt x="1827854" y="681463"/>
                </a:lnTo>
                <a:lnTo>
                  <a:pt x="1687729" y="681463"/>
                </a:lnTo>
                <a:lnTo>
                  <a:pt x="1687729" y="824938"/>
                </a:lnTo>
                <a:lnTo>
                  <a:pt x="1614191" y="824938"/>
                </a:lnTo>
                <a:lnTo>
                  <a:pt x="1614191" y="681463"/>
                </a:lnTo>
                <a:lnTo>
                  <a:pt x="1480122" y="681463"/>
                </a:lnTo>
                <a:lnTo>
                  <a:pt x="1480122" y="609827"/>
                </a:lnTo>
                <a:lnTo>
                  <a:pt x="1614191" y="609827"/>
                </a:lnTo>
                <a:close/>
                <a:moveTo>
                  <a:pt x="1243399" y="462414"/>
                </a:moveTo>
                <a:cubicBezTo>
                  <a:pt x="1323916" y="462414"/>
                  <a:pt x="1376048" y="505621"/>
                  <a:pt x="1376048" y="570965"/>
                </a:cubicBezTo>
                <a:cubicBezTo>
                  <a:pt x="1376048" y="627341"/>
                  <a:pt x="1346112" y="662120"/>
                  <a:pt x="1302232" y="699532"/>
                </a:cubicBezTo>
                <a:lnTo>
                  <a:pt x="1253714" y="741159"/>
                </a:lnTo>
                <a:lnTo>
                  <a:pt x="1253714" y="742739"/>
                </a:lnTo>
                <a:lnTo>
                  <a:pt x="1377072" y="742739"/>
                </a:lnTo>
                <a:lnTo>
                  <a:pt x="1377072" y="824938"/>
                </a:lnTo>
                <a:lnTo>
                  <a:pt x="1116412" y="824938"/>
                </a:lnTo>
                <a:lnTo>
                  <a:pt x="1116412" y="762258"/>
                </a:lnTo>
                <a:lnTo>
                  <a:pt x="1233069" y="654233"/>
                </a:lnTo>
                <a:cubicBezTo>
                  <a:pt x="1263517" y="626302"/>
                  <a:pt x="1283650" y="602072"/>
                  <a:pt x="1283650" y="578354"/>
                </a:cubicBezTo>
                <a:cubicBezTo>
                  <a:pt x="1283650" y="554637"/>
                  <a:pt x="1263517" y="542522"/>
                  <a:pt x="1240297" y="542522"/>
                </a:cubicBezTo>
                <a:cubicBezTo>
                  <a:pt x="1211912" y="542522"/>
                  <a:pt x="1196944" y="562538"/>
                  <a:pt x="1196944" y="588362"/>
                </a:cubicBezTo>
                <a:lnTo>
                  <a:pt x="1196944" y="599424"/>
                </a:lnTo>
                <a:lnTo>
                  <a:pt x="1109199" y="599424"/>
                </a:lnTo>
                <a:lnTo>
                  <a:pt x="1109199" y="585714"/>
                </a:lnTo>
                <a:cubicBezTo>
                  <a:pt x="1109199" y="514049"/>
                  <a:pt x="1157205" y="462414"/>
                  <a:pt x="1243399" y="462414"/>
                </a:cubicBezTo>
                <a:close/>
                <a:moveTo>
                  <a:pt x="920291" y="462414"/>
                </a:moveTo>
                <a:cubicBezTo>
                  <a:pt x="1000808" y="462414"/>
                  <a:pt x="1052941" y="505621"/>
                  <a:pt x="1052941" y="570965"/>
                </a:cubicBezTo>
                <a:cubicBezTo>
                  <a:pt x="1052941" y="627341"/>
                  <a:pt x="1023004" y="662120"/>
                  <a:pt x="979125" y="699532"/>
                </a:cubicBezTo>
                <a:lnTo>
                  <a:pt x="930606" y="741159"/>
                </a:lnTo>
                <a:lnTo>
                  <a:pt x="930606" y="742739"/>
                </a:lnTo>
                <a:lnTo>
                  <a:pt x="1053965" y="742739"/>
                </a:lnTo>
                <a:lnTo>
                  <a:pt x="1053965" y="824938"/>
                </a:lnTo>
                <a:lnTo>
                  <a:pt x="793304" y="824938"/>
                </a:lnTo>
                <a:lnTo>
                  <a:pt x="793304" y="762258"/>
                </a:lnTo>
                <a:lnTo>
                  <a:pt x="909961" y="654233"/>
                </a:lnTo>
                <a:cubicBezTo>
                  <a:pt x="940410" y="626302"/>
                  <a:pt x="960543" y="602072"/>
                  <a:pt x="960543" y="578354"/>
                </a:cubicBezTo>
                <a:cubicBezTo>
                  <a:pt x="960543" y="554637"/>
                  <a:pt x="940424" y="542522"/>
                  <a:pt x="917189" y="542522"/>
                </a:cubicBezTo>
                <a:cubicBezTo>
                  <a:pt x="888804" y="542522"/>
                  <a:pt x="873836" y="562538"/>
                  <a:pt x="873836" y="588362"/>
                </a:cubicBezTo>
                <a:lnTo>
                  <a:pt x="873836" y="599424"/>
                </a:lnTo>
                <a:lnTo>
                  <a:pt x="786091" y="599424"/>
                </a:lnTo>
                <a:lnTo>
                  <a:pt x="786091" y="585714"/>
                </a:lnTo>
                <a:cubicBezTo>
                  <a:pt x="786091" y="514049"/>
                  <a:pt x="834097" y="462414"/>
                  <a:pt x="920291" y="462414"/>
                </a:cubicBezTo>
                <a:close/>
                <a:moveTo>
                  <a:pt x="820183" y="112765"/>
                </a:moveTo>
                <a:lnTo>
                  <a:pt x="777342" y="227637"/>
                </a:lnTo>
                <a:lnTo>
                  <a:pt x="861985" y="227637"/>
                </a:lnTo>
                <a:lnTo>
                  <a:pt x="821207" y="112765"/>
                </a:lnTo>
                <a:close/>
                <a:moveTo>
                  <a:pt x="94460" y="79040"/>
                </a:moveTo>
                <a:lnTo>
                  <a:pt x="94460" y="162293"/>
                </a:lnTo>
                <a:lnTo>
                  <a:pt x="157946" y="162293"/>
                </a:lnTo>
                <a:cubicBezTo>
                  <a:pt x="187882" y="162293"/>
                  <a:pt x="204401" y="141223"/>
                  <a:pt x="204401" y="118033"/>
                </a:cubicBezTo>
                <a:cubicBezTo>
                  <a:pt x="204401" y="94842"/>
                  <a:pt x="187370" y="79040"/>
                  <a:pt x="157946" y="79040"/>
                </a:cubicBezTo>
                <a:close/>
                <a:moveTo>
                  <a:pt x="1052941" y="0"/>
                </a:moveTo>
                <a:lnTo>
                  <a:pt x="1134497" y="0"/>
                </a:lnTo>
                <a:lnTo>
                  <a:pt x="1285743" y="211294"/>
                </a:lnTo>
                <a:lnTo>
                  <a:pt x="1288318" y="211294"/>
                </a:lnTo>
                <a:lnTo>
                  <a:pt x="1283666" y="0"/>
                </a:lnTo>
                <a:lnTo>
                  <a:pt x="1372962" y="0"/>
                </a:lnTo>
                <a:lnTo>
                  <a:pt x="1372962" y="358311"/>
                </a:lnTo>
                <a:lnTo>
                  <a:pt x="1289855" y="358311"/>
                </a:lnTo>
                <a:lnTo>
                  <a:pt x="1140174" y="148598"/>
                </a:lnTo>
                <a:lnTo>
                  <a:pt x="1137599" y="148598"/>
                </a:lnTo>
                <a:lnTo>
                  <a:pt x="1142237" y="358311"/>
                </a:lnTo>
                <a:lnTo>
                  <a:pt x="1052941" y="358311"/>
                </a:lnTo>
                <a:close/>
                <a:moveTo>
                  <a:pt x="780415" y="0"/>
                </a:moveTo>
                <a:lnTo>
                  <a:pt x="867136" y="0"/>
                </a:lnTo>
                <a:lnTo>
                  <a:pt x="1008052" y="358311"/>
                </a:lnTo>
                <a:lnTo>
                  <a:pt x="1008037" y="358311"/>
                </a:lnTo>
                <a:lnTo>
                  <a:pt x="908426" y="358311"/>
                </a:lnTo>
                <a:lnTo>
                  <a:pt x="886230" y="296654"/>
                </a:lnTo>
                <a:lnTo>
                  <a:pt x="752030" y="296654"/>
                </a:lnTo>
                <a:lnTo>
                  <a:pt x="729321" y="358311"/>
                </a:lnTo>
                <a:lnTo>
                  <a:pt x="634348" y="358311"/>
                </a:lnTo>
                <a:close/>
                <a:moveTo>
                  <a:pt x="354608" y="0"/>
                </a:moveTo>
                <a:lnTo>
                  <a:pt x="449069" y="0"/>
                </a:lnTo>
                <a:lnTo>
                  <a:pt x="449069" y="276112"/>
                </a:lnTo>
                <a:lnTo>
                  <a:pt x="607529" y="276112"/>
                </a:lnTo>
                <a:lnTo>
                  <a:pt x="607529" y="358311"/>
                </a:lnTo>
                <a:lnTo>
                  <a:pt x="354608" y="358311"/>
                </a:lnTo>
                <a:close/>
                <a:moveTo>
                  <a:pt x="0" y="0"/>
                </a:moveTo>
                <a:lnTo>
                  <a:pt x="163623" y="0"/>
                </a:lnTo>
                <a:cubicBezTo>
                  <a:pt x="244140" y="0"/>
                  <a:pt x="299887" y="37940"/>
                  <a:pt x="299887" y="118033"/>
                </a:cubicBezTo>
                <a:cubicBezTo>
                  <a:pt x="299887" y="198125"/>
                  <a:pt x="236912" y="239225"/>
                  <a:pt x="158458" y="239225"/>
                </a:cubicBezTo>
                <a:lnTo>
                  <a:pt x="94460" y="239225"/>
                </a:lnTo>
                <a:lnTo>
                  <a:pt x="94460" y="358311"/>
                </a:lnTo>
                <a:lnTo>
                  <a:pt x="0" y="358311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da-DK"/>
              <a:t> </a:t>
            </a:r>
            <a:endParaRPr lang="en-GB"/>
          </a:p>
        </p:txBody>
      </p:sp>
      <p:sp>
        <p:nvSpPr>
          <p:cNvPr id="15" name="Text Placeholder 21">
            <a:extLst>
              <a:ext uri="{FF2B5EF4-FFF2-40B4-BE49-F238E27FC236}">
                <a16:creationId xmlns:a16="http://schemas.microsoft.com/office/drawing/2014/main" id="{0A09393D-CA2F-E179-8A65-9222396F278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766888" y="-247650"/>
            <a:ext cx="8658225" cy="24765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3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da-DK"/>
              <a:t>For at ændre baggrundsbilledet, højreklik på billedet og vælg ”Formater baggrund”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57358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enkelt mø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7CA99132-3D30-5847-31D2-E314CF9821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418376">
            <a:off x="-107596" y="708426"/>
            <a:ext cx="12521492" cy="5654220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ED90708-418D-9899-0A04-094E75F7D29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866860" y="441887"/>
            <a:ext cx="972079" cy="438714"/>
          </a:xfrm>
          <a:custGeom>
            <a:avLst/>
            <a:gdLst>
              <a:gd name="connsiteX0" fmla="*/ 1614191 w 1827854"/>
              <a:gd name="connsiteY0" fmla="*/ 462414 h 824938"/>
              <a:gd name="connsiteX1" fmla="*/ 1687729 w 1827854"/>
              <a:gd name="connsiteY1" fmla="*/ 462414 h 824938"/>
              <a:gd name="connsiteX2" fmla="*/ 1687729 w 1827854"/>
              <a:gd name="connsiteY2" fmla="*/ 609827 h 824938"/>
              <a:gd name="connsiteX3" fmla="*/ 1827854 w 1827854"/>
              <a:gd name="connsiteY3" fmla="*/ 609827 h 824938"/>
              <a:gd name="connsiteX4" fmla="*/ 1827854 w 1827854"/>
              <a:gd name="connsiteY4" fmla="*/ 681463 h 824938"/>
              <a:gd name="connsiteX5" fmla="*/ 1687729 w 1827854"/>
              <a:gd name="connsiteY5" fmla="*/ 681463 h 824938"/>
              <a:gd name="connsiteX6" fmla="*/ 1687729 w 1827854"/>
              <a:gd name="connsiteY6" fmla="*/ 824938 h 824938"/>
              <a:gd name="connsiteX7" fmla="*/ 1614191 w 1827854"/>
              <a:gd name="connsiteY7" fmla="*/ 824938 h 824938"/>
              <a:gd name="connsiteX8" fmla="*/ 1614191 w 1827854"/>
              <a:gd name="connsiteY8" fmla="*/ 681463 h 824938"/>
              <a:gd name="connsiteX9" fmla="*/ 1480122 w 1827854"/>
              <a:gd name="connsiteY9" fmla="*/ 681463 h 824938"/>
              <a:gd name="connsiteX10" fmla="*/ 1480122 w 1827854"/>
              <a:gd name="connsiteY10" fmla="*/ 609827 h 824938"/>
              <a:gd name="connsiteX11" fmla="*/ 1614191 w 1827854"/>
              <a:gd name="connsiteY11" fmla="*/ 609827 h 824938"/>
              <a:gd name="connsiteX12" fmla="*/ 1243399 w 1827854"/>
              <a:gd name="connsiteY12" fmla="*/ 462414 h 824938"/>
              <a:gd name="connsiteX13" fmla="*/ 1376048 w 1827854"/>
              <a:gd name="connsiteY13" fmla="*/ 570965 h 824938"/>
              <a:gd name="connsiteX14" fmla="*/ 1302232 w 1827854"/>
              <a:gd name="connsiteY14" fmla="*/ 699532 h 824938"/>
              <a:gd name="connsiteX15" fmla="*/ 1253714 w 1827854"/>
              <a:gd name="connsiteY15" fmla="*/ 741159 h 824938"/>
              <a:gd name="connsiteX16" fmla="*/ 1253714 w 1827854"/>
              <a:gd name="connsiteY16" fmla="*/ 742739 h 824938"/>
              <a:gd name="connsiteX17" fmla="*/ 1377072 w 1827854"/>
              <a:gd name="connsiteY17" fmla="*/ 742739 h 824938"/>
              <a:gd name="connsiteX18" fmla="*/ 1377072 w 1827854"/>
              <a:gd name="connsiteY18" fmla="*/ 824938 h 824938"/>
              <a:gd name="connsiteX19" fmla="*/ 1116412 w 1827854"/>
              <a:gd name="connsiteY19" fmla="*/ 824938 h 824938"/>
              <a:gd name="connsiteX20" fmla="*/ 1116412 w 1827854"/>
              <a:gd name="connsiteY20" fmla="*/ 762258 h 824938"/>
              <a:gd name="connsiteX21" fmla="*/ 1233069 w 1827854"/>
              <a:gd name="connsiteY21" fmla="*/ 654233 h 824938"/>
              <a:gd name="connsiteX22" fmla="*/ 1283650 w 1827854"/>
              <a:gd name="connsiteY22" fmla="*/ 578354 h 824938"/>
              <a:gd name="connsiteX23" fmla="*/ 1240297 w 1827854"/>
              <a:gd name="connsiteY23" fmla="*/ 542522 h 824938"/>
              <a:gd name="connsiteX24" fmla="*/ 1196944 w 1827854"/>
              <a:gd name="connsiteY24" fmla="*/ 588362 h 824938"/>
              <a:gd name="connsiteX25" fmla="*/ 1196944 w 1827854"/>
              <a:gd name="connsiteY25" fmla="*/ 599424 h 824938"/>
              <a:gd name="connsiteX26" fmla="*/ 1109199 w 1827854"/>
              <a:gd name="connsiteY26" fmla="*/ 599424 h 824938"/>
              <a:gd name="connsiteX27" fmla="*/ 1109199 w 1827854"/>
              <a:gd name="connsiteY27" fmla="*/ 585714 h 824938"/>
              <a:gd name="connsiteX28" fmla="*/ 1243399 w 1827854"/>
              <a:gd name="connsiteY28" fmla="*/ 462414 h 824938"/>
              <a:gd name="connsiteX29" fmla="*/ 920291 w 1827854"/>
              <a:gd name="connsiteY29" fmla="*/ 462414 h 824938"/>
              <a:gd name="connsiteX30" fmla="*/ 1052941 w 1827854"/>
              <a:gd name="connsiteY30" fmla="*/ 570965 h 824938"/>
              <a:gd name="connsiteX31" fmla="*/ 979125 w 1827854"/>
              <a:gd name="connsiteY31" fmla="*/ 699532 h 824938"/>
              <a:gd name="connsiteX32" fmla="*/ 930606 w 1827854"/>
              <a:gd name="connsiteY32" fmla="*/ 741159 h 824938"/>
              <a:gd name="connsiteX33" fmla="*/ 930606 w 1827854"/>
              <a:gd name="connsiteY33" fmla="*/ 742739 h 824938"/>
              <a:gd name="connsiteX34" fmla="*/ 1053965 w 1827854"/>
              <a:gd name="connsiteY34" fmla="*/ 742739 h 824938"/>
              <a:gd name="connsiteX35" fmla="*/ 1053965 w 1827854"/>
              <a:gd name="connsiteY35" fmla="*/ 824938 h 824938"/>
              <a:gd name="connsiteX36" fmla="*/ 793304 w 1827854"/>
              <a:gd name="connsiteY36" fmla="*/ 824938 h 824938"/>
              <a:gd name="connsiteX37" fmla="*/ 793304 w 1827854"/>
              <a:gd name="connsiteY37" fmla="*/ 762258 h 824938"/>
              <a:gd name="connsiteX38" fmla="*/ 909961 w 1827854"/>
              <a:gd name="connsiteY38" fmla="*/ 654233 h 824938"/>
              <a:gd name="connsiteX39" fmla="*/ 960543 w 1827854"/>
              <a:gd name="connsiteY39" fmla="*/ 578354 h 824938"/>
              <a:gd name="connsiteX40" fmla="*/ 917189 w 1827854"/>
              <a:gd name="connsiteY40" fmla="*/ 542522 h 824938"/>
              <a:gd name="connsiteX41" fmla="*/ 873836 w 1827854"/>
              <a:gd name="connsiteY41" fmla="*/ 588362 h 824938"/>
              <a:gd name="connsiteX42" fmla="*/ 873836 w 1827854"/>
              <a:gd name="connsiteY42" fmla="*/ 599424 h 824938"/>
              <a:gd name="connsiteX43" fmla="*/ 786091 w 1827854"/>
              <a:gd name="connsiteY43" fmla="*/ 599424 h 824938"/>
              <a:gd name="connsiteX44" fmla="*/ 786091 w 1827854"/>
              <a:gd name="connsiteY44" fmla="*/ 585714 h 824938"/>
              <a:gd name="connsiteX45" fmla="*/ 920291 w 1827854"/>
              <a:gd name="connsiteY45" fmla="*/ 462414 h 824938"/>
              <a:gd name="connsiteX46" fmla="*/ 820183 w 1827854"/>
              <a:gd name="connsiteY46" fmla="*/ 112765 h 824938"/>
              <a:gd name="connsiteX47" fmla="*/ 777342 w 1827854"/>
              <a:gd name="connsiteY47" fmla="*/ 227637 h 824938"/>
              <a:gd name="connsiteX48" fmla="*/ 861985 w 1827854"/>
              <a:gd name="connsiteY48" fmla="*/ 227637 h 824938"/>
              <a:gd name="connsiteX49" fmla="*/ 821207 w 1827854"/>
              <a:gd name="connsiteY49" fmla="*/ 112765 h 824938"/>
              <a:gd name="connsiteX50" fmla="*/ 94460 w 1827854"/>
              <a:gd name="connsiteY50" fmla="*/ 79040 h 824938"/>
              <a:gd name="connsiteX51" fmla="*/ 94460 w 1827854"/>
              <a:gd name="connsiteY51" fmla="*/ 162293 h 824938"/>
              <a:gd name="connsiteX52" fmla="*/ 157946 w 1827854"/>
              <a:gd name="connsiteY52" fmla="*/ 162293 h 824938"/>
              <a:gd name="connsiteX53" fmla="*/ 204401 w 1827854"/>
              <a:gd name="connsiteY53" fmla="*/ 118033 h 824938"/>
              <a:gd name="connsiteX54" fmla="*/ 157946 w 1827854"/>
              <a:gd name="connsiteY54" fmla="*/ 79040 h 824938"/>
              <a:gd name="connsiteX55" fmla="*/ 1052941 w 1827854"/>
              <a:gd name="connsiteY55" fmla="*/ 0 h 824938"/>
              <a:gd name="connsiteX56" fmla="*/ 1134497 w 1827854"/>
              <a:gd name="connsiteY56" fmla="*/ 0 h 824938"/>
              <a:gd name="connsiteX57" fmla="*/ 1285743 w 1827854"/>
              <a:gd name="connsiteY57" fmla="*/ 211294 h 824938"/>
              <a:gd name="connsiteX58" fmla="*/ 1288318 w 1827854"/>
              <a:gd name="connsiteY58" fmla="*/ 211294 h 824938"/>
              <a:gd name="connsiteX59" fmla="*/ 1283666 w 1827854"/>
              <a:gd name="connsiteY59" fmla="*/ 0 h 824938"/>
              <a:gd name="connsiteX60" fmla="*/ 1372962 w 1827854"/>
              <a:gd name="connsiteY60" fmla="*/ 0 h 824938"/>
              <a:gd name="connsiteX61" fmla="*/ 1372962 w 1827854"/>
              <a:gd name="connsiteY61" fmla="*/ 358311 h 824938"/>
              <a:gd name="connsiteX62" fmla="*/ 1289855 w 1827854"/>
              <a:gd name="connsiteY62" fmla="*/ 358311 h 824938"/>
              <a:gd name="connsiteX63" fmla="*/ 1140174 w 1827854"/>
              <a:gd name="connsiteY63" fmla="*/ 148598 h 824938"/>
              <a:gd name="connsiteX64" fmla="*/ 1137599 w 1827854"/>
              <a:gd name="connsiteY64" fmla="*/ 148598 h 824938"/>
              <a:gd name="connsiteX65" fmla="*/ 1142237 w 1827854"/>
              <a:gd name="connsiteY65" fmla="*/ 358311 h 824938"/>
              <a:gd name="connsiteX66" fmla="*/ 1052941 w 1827854"/>
              <a:gd name="connsiteY66" fmla="*/ 358311 h 824938"/>
              <a:gd name="connsiteX67" fmla="*/ 780415 w 1827854"/>
              <a:gd name="connsiteY67" fmla="*/ 0 h 824938"/>
              <a:gd name="connsiteX68" fmla="*/ 867136 w 1827854"/>
              <a:gd name="connsiteY68" fmla="*/ 0 h 824938"/>
              <a:gd name="connsiteX69" fmla="*/ 1008052 w 1827854"/>
              <a:gd name="connsiteY69" fmla="*/ 358311 h 824938"/>
              <a:gd name="connsiteX70" fmla="*/ 1008037 w 1827854"/>
              <a:gd name="connsiteY70" fmla="*/ 358311 h 824938"/>
              <a:gd name="connsiteX71" fmla="*/ 908426 w 1827854"/>
              <a:gd name="connsiteY71" fmla="*/ 358311 h 824938"/>
              <a:gd name="connsiteX72" fmla="*/ 886230 w 1827854"/>
              <a:gd name="connsiteY72" fmla="*/ 296654 h 824938"/>
              <a:gd name="connsiteX73" fmla="*/ 752030 w 1827854"/>
              <a:gd name="connsiteY73" fmla="*/ 296654 h 824938"/>
              <a:gd name="connsiteX74" fmla="*/ 729321 w 1827854"/>
              <a:gd name="connsiteY74" fmla="*/ 358311 h 824938"/>
              <a:gd name="connsiteX75" fmla="*/ 634348 w 1827854"/>
              <a:gd name="connsiteY75" fmla="*/ 358311 h 824938"/>
              <a:gd name="connsiteX76" fmla="*/ 354608 w 1827854"/>
              <a:gd name="connsiteY76" fmla="*/ 0 h 824938"/>
              <a:gd name="connsiteX77" fmla="*/ 449069 w 1827854"/>
              <a:gd name="connsiteY77" fmla="*/ 0 h 824938"/>
              <a:gd name="connsiteX78" fmla="*/ 449069 w 1827854"/>
              <a:gd name="connsiteY78" fmla="*/ 276112 h 824938"/>
              <a:gd name="connsiteX79" fmla="*/ 607529 w 1827854"/>
              <a:gd name="connsiteY79" fmla="*/ 276112 h 824938"/>
              <a:gd name="connsiteX80" fmla="*/ 607529 w 1827854"/>
              <a:gd name="connsiteY80" fmla="*/ 358311 h 824938"/>
              <a:gd name="connsiteX81" fmla="*/ 354608 w 1827854"/>
              <a:gd name="connsiteY81" fmla="*/ 358311 h 824938"/>
              <a:gd name="connsiteX82" fmla="*/ 0 w 1827854"/>
              <a:gd name="connsiteY82" fmla="*/ 0 h 824938"/>
              <a:gd name="connsiteX83" fmla="*/ 163623 w 1827854"/>
              <a:gd name="connsiteY83" fmla="*/ 0 h 824938"/>
              <a:gd name="connsiteX84" fmla="*/ 299887 w 1827854"/>
              <a:gd name="connsiteY84" fmla="*/ 118033 h 824938"/>
              <a:gd name="connsiteX85" fmla="*/ 158458 w 1827854"/>
              <a:gd name="connsiteY85" fmla="*/ 239225 h 824938"/>
              <a:gd name="connsiteX86" fmla="*/ 94460 w 1827854"/>
              <a:gd name="connsiteY86" fmla="*/ 239225 h 824938"/>
              <a:gd name="connsiteX87" fmla="*/ 94460 w 1827854"/>
              <a:gd name="connsiteY87" fmla="*/ 358311 h 824938"/>
              <a:gd name="connsiteX88" fmla="*/ 0 w 1827854"/>
              <a:gd name="connsiteY88" fmla="*/ 358311 h 824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1827854" h="824938">
                <a:moveTo>
                  <a:pt x="1614191" y="462414"/>
                </a:moveTo>
                <a:lnTo>
                  <a:pt x="1687729" y="462414"/>
                </a:lnTo>
                <a:lnTo>
                  <a:pt x="1687729" y="609827"/>
                </a:lnTo>
                <a:lnTo>
                  <a:pt x="1827854" y="609827"/>
                </a:lnTo>
                <a:lnTo>
                  <a:pt x="1827854" y="681463"/>
                </a:lnTo>
                <a:lnTo>
                  <a:pt x="1687729" y="681463"/>
                </a:lnTo>
                <a:lnTo>
                  <a:pt x="1687729" y="824938"/>
                </a:lnTo>
                <a:lnTo>
                  <a:pt x="1614191" y="824938"/>
                </a:lnTo>
                <a:lnTo>
                  <a:pt x="1614191" y="681463"/>
                </a:lnTo>
                <a:lnTo>
                  <a:pt x="1480122" y="681463"/>
                </a:lnTo>
                <a:lnTo>
                  <a:pt x="1480122" y="609827"/>
                </a:lnTo>
                <a:lnTo>
                  <a:pt x="1614191" y="609827"/>
                </a:lnTo>
                <a:close/>
                <a:moveTo>
                  <a:pt x="1243399" y="462414"/>
                </a:moveTo>
                <a:cubicBezTo>
                  <a:pt x="1323916" y="462414"/>
                  <a:pt x="1376048" y="505621"/>
                  <a:pt x="1376048" y="570965"/>
                </a:cubicBezTo>
                <a:cubicBezTo>
                  <a:pt x="1376048" y="627341"/>
                  <a:pt x="1346112" y="662120"/>
                  <a:pt x="1302232" y="699532"/>
                </a:cubicBezTo>
                <a:lnTo>
                  <a:pt x="1253714" y="741159"/>
                </a:lnTo>
                <a:lnTo>
                  <a:pt x="1253714" y="742739"/>
                </a:lnTo>
                <a:lnTo>
                  <a:pt x="1377072" y="742739"/>
                </a:lnTo>
                <a:lnTo>
                  <a:pt x="1377072" y="824938"/>
                </a:lnTo>
                <a:lnTo>
                  <a:pt x="1116412" y="824938"/>
                </a:lnTo>
                <a:lnTo>
                  <a:pt x="1116412" y="762258"/>
                </a:lnTo>
                <a:lnTo>
                  <a:pt x="1233069" y="654233"/>
                </a:lnTo>
                <a:cubicBezTo>
                  <a:pt x="1263517" y="626302"/>
                  <a:pt x="1283650" y="602072"/>
                  <a:pt x="1283650" y="578354"/>
                </a:cubicBezTo>
                <a:cubicBezTo>
                  <a:pt x="1283650" y="554637"/>
                  <a:pt x="1263517" y="542522"/>
                  <a:pt x="1240297" y="542522"/>
                </a:cubicBezTo>
                <a:cubicBezTo>
                  <a:pt x="1211912" y="542522"/>
                  <a:pt x="1196944" y="562538"/>
                  <a:pt x="1196944" y="588362"/>
                </a:cubicBezTo>
                <a:lnTo>
                  <a:pt x="1196944" y="599424"/>
                </a:lnTo>
                <a:lnTo>
                  <a:pt x="1109199" y="599424"/>
                </a:lnTo>
                <a:lnTo>
                  <a:pt x="1109199" y="585714"/>
                </a:lnTo>
                <a:cubicBezTo>
                  <a:pt x="1109199" y="514049"/>
                  <a:pt x="1157205" y="462414"/>
                  <a:pt x="1243399" y="462414"/>
                </a:cubicBezTo>
                <a:close/>
                <a:moveTo>
                  <a:pt x="920291" y="462414"/>
                </a:moveTo>
                <a:cubicBezTo>
                  <a:pt x="1000808" y="462414"/>
                  <a:pt x="1052941" y="505621"/>
                  <a:pt x="1052941" y="570965"/>
                </a:cubicBezTo>
                <a:cubicBezTo>
                  <a:pt x="1052941" y="627341"/>
                  <a:pt x="1023004" y="662120"/>
                  <a:pt x="979125" y="699532"/>
                </a:cubicBezTo>
                <a:lnTo>
                  <a:pt x="930606" y="741159"/>
                </a:lnTo>
                <a:lnTo>
                  <a:pt x="930606" y="742739"/>
                </a:lnTo>
                <a:lnTo>
                  <a:pt x="1053965" y="742739"/>
                </a:lnTo>
                <a:lnTo>
                  <a:pt x="1053965" y="824938"/>
                </a:lnTo>
                <a:lnTo>
                  <a:pt x="793304" y="824938"/>
                </a:lnTo>
                <a:lnTo>
                  <a:pt x="793304" y="762258"/>
                </a:lnTo>
                <a:lnTo>
                  <a:pt x="909961" y="654233"/>
                </a:lnTo>
                <a:cubicBezTo>
                  <a:pt x="940410" y="626302"/>
                  <a:pt x="960543" y="602072"/>
                  <a:pt x="960543" y="578354"/>
                </a:cubicBezTo>
                <a:cubicBezTo>
                  <a:pt x="960543" y="554637"/>
                  <a:pt x="940424" y="542522"/>
                  <a:pt x="917189" y="542522"/>
                </a:cubicBezTo>
                <a:cubicBezTo>
                  <a:pt x="888804" y="542522"/>
                  <a:pt x="873836" y="562538"/>
                  <a:pt x="873836" y="588362"/>
                </a:cubicBezTo>
                <a:lnTo>
                  <a:pt x="873836" y="599424"/>
                </a:lnTo>
                <a:lnTo>
                  <a:pt x="786091" y="599424"/>
                </a:lnTo>
                <a:lnTo>
                  <a:pt x="786091" y="585714"/>
                </a:lnTo>
                <a:cubicBezTo>
                  <a:pt x="786091" y="514049"/>
                  <a:pt x="834097" y="462414"/>
                  <a:pt x="920291" y="462414"/>
                </a:cubicBezTo>
                <a:close/>
                <a:moveTo>
                  <a:pt x="820183" y="112765"/>
                </a:moveTo>
                <a:lnTo>
                  <a:pt x="777342" y="227637"/>
                </a:lnTo>
                <a:lnTo>
                  <a:pt x="861985" y="227637"/>
                </a:lnTo>
                <a:lnTo>
                  <a:pt x="821207" y="112765"/>
                </a:lnTo>
                <a:close/>
                <a:moveTo>
                  <a:pt x="94460" y="79040"/>
                </a:moveTo>
                <a:lnTo>
                  <a:pt x="94460" y="162293"/>
                </a:lnTo>
                <a:lnTo>
                  <a:pt x="157946" y="162293"/>
                </a:lnTo>
                <a:cubicBezTo>
                  <a:pt x="187882" y="162293"/>
                  <a:pt x="204401" y="141223"/>
                  <a:pt x="204401" y="118033"/>
                </a:cubicBezTo>
                <a:cubicBezTo>
                  <a:pt x="204401" y="94842"/>
                  <a:pt x="187370" y="79040"/>
                  <a:pt x="157946" y="79040"/>
                </a:cubicBezTo>
                <a:close/>
                <a:moveTo>
                  <a:pt x="1052941" y="0"/>
                </a:moveTo>
                <a:lnTo>
                  <a:pt x="1134497" y="0"/>
                </a:lnTo>
                <a:lnTo>
                  <a:pt x="1285743" y="211294"/>
                </a:lnTo>
                <a:lnTo>
                  <a:pt x="1288318" y="211294"/>
                </a:lnTo>
                <a:lnTo>
                  <a:pt x="1283666" y="0"/>
                </a:lnTo>
                <a:lnTo>
                  <a:pt x="1372962" y="0"/>
                </a:lnTo>
                <a:lnTo>
                  <a:pt x="1372962" y="358311"/>
                </a:lnTo>
                <a:lnTo>
                  <a:pt x="1289855" y="358311"/>
                </a:lnTo>
                <a:lnTo>
                  <a:pt x="1140174" y="148598"/>
                </a:lnTo>
                <a:lnTo>
                  <a:pt x="1137599" y="148598"/>
                </a:lnTo>
                <a:lnTo>
                  <a:pt x="1142237" y="358311"/>
                </a:lnTo>
                <a:lnTo>
                  <a:pt x="1052941" y="358311"/>
                </a:lnTo>
                <a:close/>
                <a:moveTo>
                  <a:pt x="780415" y="0"/>
                </a:moveTo>
                <a:lnTo>
                  <a:pt x="867136" y="0"/>
                </a:lnTo>
                <a:lnTo>
                  <a:pt x="1008052" y="358311"/>
                </a:lnTo>
                <a:lnTo>
                  <a:pt x="1008037" y="358311"/>
                </a:lnTo>
                <a:lnTo>
                  <a:pt x="908426" y="358311"/>
                </a:lnTo>
                <a:lnTo>
                  <a:pt x="886230" y="296654"/>
                </a:lnTo>
                <a:lnTo>
                  <a:pt x="752030" y="296654"/>
                </a:lnTo>
                <a:lnTo>
                  <a:pt x="729321" y="358311"/>
                </a:lnTo>
                <a:lnTo>
                  <a:pt x="634348" y="358311"/>
                </a:lnTo>
                <a:close/>
                <a:moveTo>
                  <a:pt x="354608" y="0"/>
                </a:moveTo>
                <a:lnTo>
                  <a:pt x="449069" y="0"/>
                </a:lnTo>
                <a:lnTo>
                  <a:pt x="449069" y="276112"/>
                </a:lnTo>
                <a:lnTo>
                  <a:pt x="607529" y="276112"/>
                </a:lnTo>
                <a:lnTo>
                  <a:pt x="607529" y="358311"/>
                </a:lnTo>
                <a:lnTo>
                  <a:pt x="354608" y="358311"/>
                </a:lnTo>
                <a:close/>
                <a:moveTo>
                  <a:pt x="0" y="0"/>
                </a:moveTo>
                <a:lnTo>
                  <a:pt x="163623" y="0"/>
                </a:lnTo>
                <a:cubicBezTo>
                  <a:pt x="244140" y="0"/>
                  <a:pt x="299887" y="37940"/>
                  <a:pt x="299887" y="118033"/>
                </a:cubicBezTo>
                <a:cubicBezTo>
                  <a:pt x="299887" y="198125"/>
                  <a:pt x="236912" y="239225"/>
                  <a:pt x="158458" y="239225"/>
                </a:cubicBezTo>
                <a:lnTo>
                  <a:pt x="94460" y="239225"/>
                </a:lnTo>
                <a:lnTo>
                  <a:pt x="94460" y="358311"/>
                </a:lnTo>
                <a:lnTo>
                  <a:pt x="0" y="358311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da-DK"/>
              <a:t> 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678124-E51C-F3C7-E298-41533E045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631196-0B07-48EE-3A01-D9299E29D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9315D0-B7C7-4D98-9FA5-3AFBCA20494A}" type="datetime2">
              <a:rPr lang="da-DK" smtClean="0"/>
              <a:pPr/>
              <a:t>30. april 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AE12F2-7CCC-72A4-5B6C-CE60401FF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54E46D-D42B-AE0D-3FF5-568ED8E9E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BE99139-2FB7-4874-B658-038439FF7DF8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BBA77C32-8BBC-D803-95BA-F2A6CF5B7BF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57224" y="1552575"/>
            <a:ext cx="8791575" cy="46243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5598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dhold enkelt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7CA99132-3D30-5847-31D2-E314CF9821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418376">
            <a:off x="-107596" y="708426"/>
            <a:ext cx="12521492" cy="56542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678124-E51C-F3C7-E298-41533E045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631196-0B07-48EE-3A01-D9299E29D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9315D0-B7C7-4D98-9FA5-3AFBCA20494A}" type="datetime2">
              <a:rPr lang="da-DK" smtClean="0"/>
              <a:pPr/>
              <a:t>30. april 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AE12F2-7CCC-72A4-5B6C-CE60401FF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54E46D-D42B-AE0D-3FF5-568ED8E9E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BE99139-2FB7-4874-B658-038439FF7DF8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59F5592-9A4F-CFEE-C4EB-1BD11917D94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866860" y="441887"/>
            <a:ext cx="972079" cy="438714"/>
          </a:xfrm>
          <a:custGeom>
            <a:avLst/>
            <a:gdLst>
              <a:gd name="connsiteX0" fmla="*/ 1614191 w 1827854"/>
              <a:gd name="connsiteY0" fmla="*/ 462414 h 824938"/>
              <a:gd name="connsiteX1" fmla="*/ 1687729 w 1827854"/>
              <a:gd name="connsiteY1" fmla="*/ 462414 h 824938"/>
              <a:gd name="connsiteX2" fmla="*/ 1687729 w 1827854"/>
              <a:gd name="connsiteY2" fmla="*/ 609827 h 824938"/>
              <a:gd name="connsiteX3" fmla="*/ 1827854 w 1827854"/>
              <a:gd name="connsiteY3" fmla="*/ 609827 h 824938"/>
              <a:gd name="connsiteX4" fmla="*/ 1827854 w 1827854"/>
              <a:gd name="connsiteY4" fmla="*/ 681463 h 824938"/>
              <a:gd name="connsiteX5" fmla="*/ 1687729 w 1827854"/>
              <a:gd name="connsiteY5" fmla="*/ 681463 h 824938"/>
              <a:gd name="connsiteX6" fmla="*/ 1687729 w 1827854"/>
              <a:gd name="connsiteY6" fmla="*/ 824938 h 824938"/>
              <a:gd name="connsiteX7" fmla="*/ 1614191 w 1827854"/>
              <a:gd name="connsiteY7" fmla="*/ 824938 h 824938"/>
              <a:gd name="connsiteX8" fmla="*/ 1614191 w 1827854"/>
              <a:gd name="connsiteY8" fmla="*/ 681463 h 824938"/>
              <a:gd name="connsiteX9" fmla="*/ 1480122 w 1827854"/>
              <a:gd name="connsiteY9" fmla="*/ 681463 h 824938"/>
              <a:gd name="connsiteX10" fmla="*/ 1480122 w 1827854"/>
              <a:gd name="connsiteY10" fmla="*/ 609827 h 824938"/>
              <a:gd name="connsiteX11" fmla="*/ 1614191 w 1827854"/>
              <a:gd name="connsiteY11" fmla="*/ 609827 h 824938"/>
              <a:gd name="connsiteX12" fmla="*/ 1243399 w 1827854"/>
              <a:gd name="connsiteY12" fmla="*/ 462414 h 824938"/>
              <a:gd name="connsiteX13" fmla="*/ 1376048 w 1827854"/>
              <a:gd name="connsiteY13" fmla="*/ 570965 h 824938"/>
              <a:gd name="connsiteX14" fmla="*/ 1302232 w 1827854"/>
              <a:gd name="connsiteY14" fmla="*/ 699532 h 824938"/>
              <a:gd name="connsiteX15" fmla="*/ 1253714 w 1827854"/>
              <a:gd name="connsiteY15" fmla="*/ 741159 h 824938"/>
              <a:gd name="connsiteX16" fmla="*/ 1253714 w 1827854"/>
              <a:gd name="connsiteY16" fmla="*/ 742739 h 824938"/>
              <a:gd name="connsiteX17" fmla="*/ 1377072 w 1827854"/>
              <a:gd name="connsiteY17" fmla="*/ 742739 h 824938"/>
              <a:gd name="connsiteX18" fmla="*/ 1377072 w 1827854"/>
              <a:gd name="connsiteY18" fmla="*/ 824938 h 824938"/>
              <a:gd name="connsiteX19" fmla="*/ 1116412 w 1827854"/>
              <a:gd name="connsiteY19" fmla="*/ 824938 h 824938"/>
              <a:gd name="connsiteX20" fmla="*/ 1116412 w 1827854"/>
              <a:gd name="connsiteY20" fmla="*/ 762258 h 824938"/>
              <a:gd name="connsiteX21" fmla="*/ 1233069 w 1827854"/>
              <a:gd name="connsiteY21" fmla="*/ 654233 h 824938"/>
              <a:gd name="connsiteX22" fmla="*/ 1283650 w 1827854"/>
              <a:gd name="connsiteY22" fmla="*/ 578354 h 824938"/>
              <a:gd name="connsiteX23" fmla="*/ 1240297 w 1827854"/>
              <a:gd name="connsiteY23" fmla="*/ 542522 h 824938"/>
              <a:gd name="connsiteX24" fmla="*/ 1196944 w 1827854"/>
              <a:gd name="connsiteY24" fmla="*/ 588362 h 824938"/>
              <a:gd name="connsiteX25" fmla="*/ 1196944 w 1827854"/>
              <a:gd name="connsiteY25" fmla="*/ 599424 h 824938"/>
              <a:gd name="connsiteX26" fmla="*/ 1109199 w 1827854"/>
              <a:gd name="connsiteY26" fmla="*/ 599424 h 824938"/>
              <a:gd name="connsiteX27" fmla="*/ 1109199 w 1827854"/>
              <a:gd name="connsiteY27" fmla="*/ 585714 h 824938"/>
              <a:gd name="connsiteX28" fmla="*/ 1243399 w 1827854"/>
              <a:gd name="connsiteY28" fmla="*/ 462414 h 824938"/>
              <a:gd name="connsiteX29" fmla="*/ 920291 w 1827854"/>
              <a:gd name="connsiteY29" fmla="*/ 462414 h 824938"/>
              <a:gd name="connsiteX30" fmla="*/ 1052941 w 1827854"/>
              <a:gd name="connsiteY30" fmla="*/ 570965 h 824938"/>
              <a:gd name="connsiteX31" fmla="*/ 979125 w 1827854"/>
              <a:gd name="connsiteY31" fmla="*/ 699532 h 824938"/>
              <a:gd name="connsiteX32" fmla="*/ 930606 w 1827854"/>
              <a:gd name="connsiteY32" fmla="*/ 741159 h 824938"/>
              <a:gd name="connsiteX33" fmla="*/ 930606 w 1827854"/>
              <a:gd name="connsiteY33" fmla="*/ 742739 h 824938"/>
              <a:gd name="connsiteX34" fmla="*/ 1053965 w 1827854"/>
              <a:gd name="connsiteY34" fmla="*/ 742739 h 824938"/>
              <a:gd name="connsiteX35" fmla="*/ 1053965 w 1827854"/>
              <a:gd name="connsiteY35" fmla="*/ 824938 h 824938"/>
              <a:gd name="connsiteX36" fmla="*/ 793304 w 1827854"/>
              <a:gd name="connsiteY36" fmla="*/ 824938 h 824938"/>
              <a:gd name="connsiteX37" fmla="*/ 793304 w 1827854"/>
              <a:gd name="connsiteY37" fmla="*/ 762258 h 824938"/>
              <a:gd name="connsiteX38" fmla="*/ 909961 w 1827854"/>
              <a:gd name="connsiteY38" fmla="*/ 654233 h 824938"/>
              <a:gd name="connsiteX39" fmla="*/ 960543 w 1827854"/>
              <a:gd name="connsiteY39" fmla="*/ 578354 h 824938"/>
              <a:gd name="connsiteX40" fmla="*/ 917189 w 1827854"/>
              <a:gd name="connsiteY40" fmla="*/ 542522 h 824938"/>
              <a:gd name="connsiteX41" fmla="*/ 873836 w 1827854"/>
              <a:gd name="connsiteY41" fmla="*/ 588362 h 824938"/>
              <a:gd name="connsiteX42" fmla="*/ 873836 w 1827854"/>
              <a:gd name="connsiteY42" fmla="*/ 599424 h 824938"/>
              <a:gd name="connsiteX43" fmla="*/ 786091 w 1827854"/>
              <a:gd name="connsiteY43" fmla="*/ 599424 h 824938"/>
              <a:gd name="connsiteX44" fmla="*/ 786091 w 1827854"/>
              <a:gd name="connsiteY44" fmla="*/ 585714 h 824938"/>
              <a:gd name="connsiteX45" fmla="*/ 920291 w 1827854"/>
              <a:gd name="connsiteY45" fmla="*/ 462414 h 824938"/>
              <a:gd name="connsiteX46" fmla="*/ 820183 w 1827854"/>
              <a:gd name="connsiteY46" fmla="*/ 112765 h 824938"/>
              <a:gd name="connsiteX47" fmla="*/ 777342 w 1827854"/>
              <a:gd name="connsiteY47" fmla="*/ 227637 h 824938"/>
              <a:gd name="connsiteX48" fmla="*/ 861985 w 1827854"/>
              <a:gd name="connsiteY48" fmla="*/ 227637 h 824938"/>
              <a:gd name="connsiteX49" fmla="*/ 821207 w 1827854"/>
              <a:gd name="connsiteY49" fmla="*/ 112765 h 824938"/>
              <a:gd name="connsiteX50" fmla="*/ 94460 w 1827854"/>
              <a:gd name="connsiteY50" fmla="*/ 79040 h 824938"/>
              <a:gd name="connsiteX51" fmla="*/ 94460 w 1827854"/>
              <a:gd name="connsiteY51" fmla="*/ 162293 h 824938"/>
              <a:gd name="connsiteX52" fmla="*/ 157946 w 1827854"/>
              <a:gd name="connsiteY52" fmla="*/ 162293 h 824938"/>
              <a:gd name="connsiteX53" fmla="*/ 204401 w 1827854"/>
              <a:gd name="connsiteY53" fmla="*/ 118033 h 824938"/>
              <a:gd name="connsiteX54" fmla="*/ 157946 w 1827854"/>
              <a:gd name="connsiteY54" fmla="*/ 79040 h 824938"/>
              <a:gd name="connsiteX55" fmla="*/ 1052941 w 1827854"/>
              <a:gd name="connsiteY55" fmla="*/ 0 h 824938"/>
              <a:gd name="connsiteX56" fmla="*/ 1134497 w 1827854"/>
              <a:gd name="connsiteY56" fmla="*/ 0 h 824938"/>
              <a:gd name="connsiteX57" fmla="*/ 1285743 w 1827854"/>
              <a:gd name="connsiteY57" fmla="*/ 211294 h 824938"/>
              <a:gd name="connsiteX58" fmla="*/ 1288318 w 1827854"/>
              <a:gd name="connsiteY58" fmla="*/ 211294 h 824938"/>
              <a:gd name="connsiteX59" fmla="*/ 1283666 w 1827854"/>
              <a:gd name="connsiteY59" fmla="*/ 0 h 824938"/>
              <a:gd name="connsiteX60" fmla="*/ 1372962 w 1827854"/>
              <a:gd name="connsiteY60" fmla="*/ 0 h 824938"/>
              <a:gd name="connsiteX61" fmla="*/ 1372962 w 1827854"/>
              <a:gd name="connsiteY61" fmla="*/ 358311 h 824938"/>
              <a:gd name="connsiteX62" fmla="*/ 1289855 w 1827854"/>
              <a:gd name="connsiteY62" fmla="*/ 358311 h 824938"/>
              <a:gd name="connsiteX63" fmla="*/ 1140174 w 1827854"/>
              <a:gd name="connsiteY63" fmla="*/ 148598 h 824938"/>
              <a:gd name="connsiteX64" fmla="*/ 1137599 w 1827854"/>
              <a:gd name="connsiteY64" fmla="*/ 148598 h 824938"/>
              <a:gd name="connsiteX65" fmla="*/ 1142237 w 1827854"/>
              <a:gd name="connsiteY65" fmla="*/ 358311 h 824938"/>
              <a:gd name="connsiteX66" fmla="*/ 1052941 w 1827854"/>
              <a:gd name="connsiteY66" fmla="*/ 358311 h 824938"/>
              <a:gd name="connsiteX67" fmla="*/ 780415 w 1827854"/>
              <a:gd name="connsiteY67" fmla="*/ 0 h 824938"/>
              <a:gd name="connsiteX68" fmla="*/ 867136 w 1827854"/>
              <a:gd name="connsiteY68" fmla="*/ 0 h 824938"/>
              <a:gd name="connsiteX69" fmla="*/ 1008052 w 1827854"/>
              <a:gd name="connsiteY69" fmla="*/ 358311 h 824938"/>
              <a:gd name="connsiteX70" fmla="*/ 1008037 w 1827854"/>
              <a:gd name="connsiteY70" fmla="*/ 358311 h 824938"/>
              <a:gd name="connsiteX71" fmla="*/ 908426 w 1827854"/>
              <a:gd name="connsiteY71" fmla="*/ 358311 h 824938"/>
              <a:gd name="connsiteX72" fmla="*/ 886230 w 1827854"/>
              <a:gd name="connsiteY72" fmla="*/ 296654 h 824938"/>
              <a:gd name="connsiteX73" fmla="*/ 752030 w 1827854"/>
              <a:gd name="connsiteY73" fmla="*/ 296654 h 824938"/>
              <a:gd name="connsiteX74" fmla="*/ 729321 w 1827854"/>
              <a:gd name="connsiteY74" fmla="*/ 358311 h 824938"/>
              <a:gd name="connsiteX75" fmla="*/ 634348 w 1827854"/>
              <a:gd name="connsiteY75" fmla="*/ 358311 h 824938"/>
              <a:gd name="connsiteX76" fmla="*/ 354608 w 1827854"/>
              <a:gd name="connsiteY76" fmla="*/ 0 h 824938"/>
              <a:gd name="connsiteX77" fmla="*/ 449069 w 1827854"/>
              <a:gd name="connsiteY77" fmla="*/ 0 h 824938"/>
              <a:gd name="connsiteX78" fmla="*/ 449069 w 1827854"/>
              <a:gd name="connsiteY78" fmla="*/ 276112 h 824938"/>
              <a:gd name="connsiteX79" fmla="*/ 607529 w 1827854"/>
              <a:gd name="connsiteY79" fmla="*/ 276112 h 824938"/>
              <a:gd name="connsiteX80" fmla="*/ 607529 w 1827854"/>
              <a:gd name="connsiteY80" fmla="*/ 358311 h 824938"/>
              <a:gd name="connsiteX81" fmla="*/ 354608 w 1827854"/>
              <a:gd name="connsiteY81" fmla="*/ 358311 h 824938"/>
              <a:gd name="connsiteX82" fmla="*/ 0 w 1827854"/>
              <a:gd name="connsiteY82" fmla="*/ 0 h 824938"/>
              <a:gd name="connsiteX83" fmla="*/ 163623 w 1827854"/>
              <a:gd name="connsiteY83" fmla="*/ 0 h 824938"/>
              <a:gd name="connsiteX84" fmla="*/ 299887 w 1827854"/>
              <a:gd name="connsiteY84" fmla="*/ 118033 h 824938"/>
              <a:gd name="connsiteX85" fmla="*/ 158458 w 1827854"/>
              <a:gd name="connsiteY85" fmla="*/ 239225 h 824938"/>
              <a:gd name="connsiteX86" fmla="*/ 94460 w 1827854"/>
              <a:gd name="connsiteY86" fmla="*/ 239225 h 824938"/>
              <a:gd name="connsiteX87" fmla="*/ 94460 w 1827854"/>
              <a:gd name="connsiteY87" fmla="*/ 358311 h 824938"/>
              <a:gd name="connsiteX88" fmla="*/ 0 w 1827854"/>
              <a:gd name="connsiteY88" fmla="*/ 358311 h 824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1827854" h="824938">
                <a:moveTo>
                  <a:pt x="1614191" y="462414"/>
                </a:moveTo>
                <a:lnTo>
                  <a:pt x="1687729" y="462414"/>
                </a:lnTo>
                <a:lnTo>
                  <a:pt x="1687729" y="609827"/>
                </a:lnTo>
                <a:lnTo>
                  <a:pt x="1827854" y="609827"/>
                </a:lnTo>
                <a:lnTo>
                  <a:pt x="1827854" y="681463"/>
                </a:lnTo>
                <a:lnTo>
                  <a:pt x="1687729" y="681463"/>
                </a:lnTo>
                <a:lnTo>
                  <a:pt x="1687729" y="824938"/>
                </a:lnTo>
                <a:lnTo>
                  <a:pt x="1614191" y="824938"/>
                </a:lnTo>
                <a:lnTo>
                  <a:pt x="1614191" y="681463"/>
                </a:lnTo>
                <a:lnTo>
                  <a:pt x="1480122" y="681463"/>
                </a:lnTo>
                <a:lnTo>
                  <a:pt x="1480122" y="609827"/>
                </a:lnTo>
                <a:lnTo>
                  <a:pt x="1614191" y="609827"/>
                </a:lnTo>
                <a:close/>
                <a:moveTo>
                  <a:pt x="1243399" y="462414"/>
                </a:moveTo>
                <a:cubicBezTo>
                  <a:pt x="1323916" y="462414"/>
                  <a:pt x="1376048" y="505621"/>
                  <a:pt x="1376048" y="570965"/>
                </a:cubicBezTo>
                <a:cubicBezTo>
                  <a:pt x="1376048" y="627341"/>
                  <a:pt x="1346112" y="662120"/>
                  <a:pt x="1302232" y="699532"/>
                </a:cubicBezTo>
                <a:lnTo>
                  <a:pt x="1253714" y="741159"/>
                </a:lnTo>
                <a:lnTo>
                  <a:pt x="1253714" y="742739"/>
                </a:lnTo>
                <a:lnTo>
                  <a:pt x="1377072" y="742739"/>
                </a:lnTo>
                <a:lnTo>
                  <a:pt x="1377072" y="824938"/>
                </a:lnTo>
                <a:lnTo>
                  <a:pt x="1116412" y="824938"/>
                </a:lnTo>
                <a:lnTo>
                  <a:pt x="1116412" y="762258"/>
                </a:lnTo>
                <a:lnTo>
                  <a:pt x="1233069" y="654233"/>
                </a:lnTo>
                <a:cubicBezTo>
                  <a:pt x="1263517" y="626302"/>
                  <a:pt x="1283650" y="602072"/>
                  <a:pt x="1283650" y="578354"/>
                </a:cubicBezTo>
                <a:cubicBezTo>
                  <a:pt x="1283650" y="554637"/>
                  <a:pt x="1263517" y="542522"/>
                  <a:pt x="1240297" y="542522"/>
                </a:cubicBezTo>
                <a:cubicBezTo>
                  <a:pt x="1211912" y="542522"/>
                  <a:pt x="1196944" y="562538"/>
                  <a:pt x="1196944" y="588362"/>
                </a:cubicBezTo>
                <a:lnTo>
                  <a:pt x="1196944" y="599424"/>
                </a:lnTo>
                <a:lnTo>
                  <a:pt x="1109199" y="599424"/>
                </a:lnTo>
                <a:lnTo>
                  <a:pt x="1109199" y="585714"/>
                </a:lnTo>
                <a:cubicBezTo>
                  <a:pt x="1109199" y="514049"/>
                  <a:pt x="1157205" y="462414"/>
                  <a:pt x="1243399" y="462414"/>
                </a:cubicBezTo>
                <a:close/>
                <a:moveTo>
                  <a:pt x="920291" y="462414"/>
                </a:moveTo>
                <a:cubicBezTo>
                  <a:pt x="1000808" y="462414"/>
                  <a:pt x="1052941" y="505621"/>
                  <a:pt x="1052941" y="570965"/>
                </a:cubicBezTo>
                <a:cubicBezTo>
                  <a:pt x="1052941" y="627341"/>
                  <a:pt x="1023004" y="662120"/>
                  <a:pt x="979125" y="699532"/>
                </a:cubicBezTo>
                <a:lnTo>
                  <a:pt x="930606" y="741159"/>
                </a:lnTo>
                <a:lnTo>
                  <a:pt x="930606" y="742739"/>
                </a:lnTo>
                <a:lnTo>
                  <a:pt x="1053965" y="742739"/>
                </a:lnTo>
                <a:lnTo>
                  <a:pt x="1053965" y="824938"/>
                </a:lnTo>
                <a:lnTo>
                  <a:pt x="793304" y="824938"/>
                </a:lnTo>
                <a:lnTo>
                  <a:pt x="793304" y="762258"/>
                </a:lnTo>
                <a:lnTo>
                  <a:pt x="909961" y="654233"/>
                </a:lnTo>
                <a:cubicBezTo>
                  <a:pt x="940410" y="626302"/>
                  <a:pt x="960543" y="602072"/>
                  <a:pt x="960543" y="578354"/>
                </a:cubicBezTo>
                <a:cubicBezTo>
                  <a:pt x="960543" y="554637"/>
                  <a:pt x="940424" y="542522"/>
                  <a:pt x="917189" y="542522"/>
                </a:cubicBezTo>
                <a:cubicBezTo>
                  <a:pt x="888804" y="542522"/>
                  <a:pt x="873836" y="562538"/>
                  <a:pt x="873836" y="588362"/>
                </a:cubicBezTo>
                <a:lnTo>
                  <a:pt x="873836" y="599424"/>
                </a:lnTo>
                <a:lnTo>
                  <a:pt x="786091" y="599424"/>
                </a:lnTo>
                <a:lnTo>
                  <a:pt x="786091" y="585714"/>
                </a:lnTo>
                <a:cubicBezTo>
                  <a:pt x="786091" y="514049"/>
                  <a:pt x="834097" y="462414"/>
                  <a:pt x="920291" y="462414"/>
                </a:cubicBezTo>
                <a:close/>
                <a:moveTo>
                  <a:pt x="820183" y="112765"/>
                </a:moveTo>
                <a:lnTo>
                  <a:pt x="777342" y="227637"/>
                </a:lnTo>
                <a:lnTo>
                  <a:pt x="861985" y="227637"/>
                </a:lnTo>
                <a:lnTo>
                  <a:pt x="821207" y="112765"/>
                </a:lnTo>
                <a:close/>
                <a:moveTo>
                  <a:pt x="94460" y="79040"/>
                </a:moveTo>
                <a:lnTo>
                  <a:pt x="94460" y="162293"/>
                </a:lnTo>
                <a:lnTo>
                  <a:pt x="157946" y="162293"/>
                </a:lnTo>
                <a:cubicBezTo>
                  <a:pt x="187882" y="162293"/>
                  <a:pt x="204401" y="141223"/>
                  <a:pt x="204401" y="118033"/>
                </a:cubicBezTo>
                <a:cubicBezTo>
                  <a:pt x="204401" y="94842"/>
                  <a:pt x="187370" y="79040"/>
                  <a:pt x="157946" y="79040"/>
                </a:cubicBezTo>
                <a:close/>
                <a:moveTo>
                  <a:pt x="1052941" y="0"/>
                </a:moveTo>
                <a:lnTo>
                  <a:pt x="1134497" y="0"/>
                </a:lnTo>
                <a:lnTo>
                  <a:pt x="1285743" y="211294"/>
                </a:lnTo>
                <a:lnTo>
                  <a:pt x="1288318" y="211294"/>
                </a:lnTo>
                <a:lnTo>
                  <a:pt x="1283666" y="0"/>
                </a:lnTo>
                <a:lnTo>
                  <a:pt x="1372962" y="0"/>
                </a:lnTo>
                <a:lnTo>
                  <a:pt x="1372962" y="358311"/>
                </a:lnTo>
                <a:lnTo>
                  <a:pt x="1289855" y="358311"/>
                </a:lnTo>
                <a:lnTo>
                  <a:pt x="1140174" y="148598"/>
                </a:lnTo>
                <a:lnTo>
                  <a:pt x="1137599" y="148598"/>
                </a:lnTo>
                <a:lnTo>
                  <a:pt x="1142237" y="358311"/>
                </a:lnTo>
                <a:lnTo>
                  <a:pt x="1052941" y="358311"/>
                </a:lnTo>
                <a:close/>
                <a:moveTo>
                  <a:pt x="780415" y="0"/>
                </a:moveTo>
                <a:lnTo>
                  <a:pt x="867136" y="0"/>
                </a:lnTo>
                <a:lnTo>
                  <a:pt x="1008052" y="358311"/>
                </a:lnTo>
                <a:lnTo>
                  <a:pt x="1008037" y="358311"/>
                </a:lnTo>
                <a:lnTo>
                  <a:pt x="908426" y="358311"/>
                </a:lnTo>
                <a:lnTo>
                  <a:pt x="886230" y="296654"/>
                </a:lnTo>
                <a:lnTo>
                  <a:pt x="752030" y="296654"/>
                </a:lnTo>
                <a:lnTo>
                  <a:pt x="729321" y="358311"/>
                </a:lnTo>
                <a:lnTo>
                  <a:pt x="634348" y="358311"/>
                </a:lnTo>
                <a:close/>
                <a:moveTo>
                  <a:pt x="354608" y="0"/>
                </a:moveTo>
                <a:lnTo>
                  <a:pt x="449069" y="0"/>
                </a:lnTo>
                <a:lnTo>
                  <a:pt x="449069" y="276112"/>
                </a:lnTo>
                <a:lnTo>
                  <a:pt x="607529" y="276112"/>
                </a:lnTo>
                <a:lnTo>
                  <a:pt x="607529" y="358311"/>
                </a:lnTo>
                <a:lnTo>
                  <a:pt x="354608" y="358311"/>
                </a:lnTo>
                <a:close/>
                <a:moveTo>
                  <a:pt x="0" y="0"/>
                </a:moveTo>
                <a:lnTo>
                  <a:pt x="163623" y="0"/>
                </a:lnTo>
                <a:cubicBezTo>
                  <a:pt x="244140" y="0"/>
                  <a:pt x="299887" y="37940"/>
                  <a:pt x="299887" y="118033"/>
                </a:cubicBezTo>
                <a:cubicBezTo>
                  <a:pt x="299887" y="198125"/>
                  <a:pt x="236912" y="239225"/>
                  <a:pt x="158458" y="239225"/>
                </a:cubicBezTo>
                <a:lnTo>
                  <a:pt x="94460" y="239225"/>
                </a:lnTo>
                <a:lnTo>
                  <a:pt x="94460" y="358311"/>
                </a:lnTo>
                <a:lnTo>
                  <a:pt x="0" y="358311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da-DK"/>
              <a:t> </a:t>
            </a:r>
            <a:endParaRPr lang="en-GB"/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C5A768FA-F917-006D-92B2-E4A08E24C05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57224" y="1552575"/>
            <a:ext cx="8791575" cy="46243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9432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enkelt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78124-E51C-F3C7-E298-41533E045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631196-0B07-48EE-3A01-D9299E29D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9315D0-B7C7-4D98-9FA5-3AFBCA20494A}" type="datetime2">
              <a:rPr lang="da-DK" smtClean="0"/>
              <a:pPr/>
              <a:t>30. april 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AE12F2-7CCC-72A4-5B6C-CE60401FF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54E46D-D42B-AE0D-3FF5-568ED8E9E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BE99139-2FB7-4874-B658-038439FF7DF8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59F5592-9A4F-CFEE-C4EB-1BD11917D94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866860" y="441887"/>
            <a:ext cx="972079" cy="438714"/>
          </a:xfrm>
          <a:custGeom>
            <a:avLst/>
            <a:gdLst>
              <a:gd name="connsiteX0" fmla="*/ 1614191 w 1827854"/>
              <a:gd name="connsiteY0" fmla="*/ 462414 h 824938"/>
              <a:gd name="connsiteX1" fmla="*/ 1687729 w 1827854"/>
              <a:gd name="connsiteY1" fmla="*/ 462414 h 824938"/>
              <a:gd name="connsiteX2" fmla="*/ 1687729 w 1827854"/>
              <a:gd name="connsiteY2" fmla="*/ 609827 h 824938"/>
              <a:gd name="connsiteX3" fmla="*/ 1827854 w 1827854"/>
              <a:gd name="connsiteY3" fmla="*/ 609827 h 824938"/>
              <a:gd name="connsiteX4" fmla="*/ 1827854 w 1827854"/>
              <a:gd name="connsiteY4" fmla="*/ 681463 h 824938"/>
              <a:gd name="connsiteX5" fmla="*/ 1687729 w 1827854"/>
              <a:gd name="connsiteY5" fmla="*/ 681463 h 824938"/>
              <a:gd name="connsiteX6" fmla="*/ 1687729 w 1827854"/>
              <a:gd name="connsiteY6" fmla="*/ 824938 h 824938"/>
              <a:gd name="connsiteX7" fmla="*/ 1614191 w 1827854"/>
              <a:gd name="connsiteY7" fmla="*/ 824938 h 824938"/>
              <a:gd name="connsiteX8" fmla="*/ 1614191 w 1827854"/>
              <a:gd name="connsiteY8" fmla="*/ 681463 h 824938"/>
              <a:gd name="connsiteX9" fmla="*/ 1480122 w 1827854"/>
              <a:gd name="connsiteY9" fmla="*/ 681463 h 824938"/>
              <a:gd name="connsiteX10" fmla="*/ 1480122 w 1827854"/>
              <a:gd name="connsiteY10" fmla="*/ 609827 h 824938"/>
              <a:gd name="connsiteX11" fmla="*/ 1614191 w 1827854"/>
              <a:gd name="connsiteY11" fmla="*/ 609827 h 824938"/>
              <a:gd name="connsiteX12" fmla="*/ 1243399 w 1827854"/>
              <a:gd name="connsiteY12" fmla="*/ 462414 h 824938"/>
              <a:gd name="connsiteX13" fmla="*/ 1376048 w 1827854"/>
              <a:gd name="connsiteY13" fmla="*/ 570965 h 824938"/>
              <a:gd name="connsiteX14" fmla="*/ 1302232 w 1827854"/>
              <a:gd name="connsiteY14" fmla="*/ 699532 h 824938"/>
              <a:gd name="connsiteX15" fmla="*/ 1253714 w 1827854"/>
              <a:gd name="connsiteY15" fmla="*/ 741159 h 824938"/>
              <a:gd name="connsiteX16" fmla="*/ 1253714 w 1827854"/>
              <a:gd name="connsiteY16" fmla="*/ 742739 h 824938"/>
              <a:gd name="connsiteX17" fmla="*/ 1377072 w 1827854"/>
              <a:gd name="connsiteY17" fmla="*/ 742739 h 824938"/>
              <a:gd name="connsiteX18" fmla="*/ 1377072 w 1827854"/>
              <a:gd name="connsiteY18" fmla="*/ 824938 h 824938"/>
              <a:gd name="connsiteX19" fmla="*/ 1116412 w 1827854"/>
              <a:gd name="connsiteY19" fmla="*/ 824938 h 824938"/>
              <a:gd name="connsiteX20" fmla="*/ 1116412 w 1827854"/>
              <a:gd name="connsiteY20" fmla="*/ 762258 h 824938"/>
              <a:gd name="connsiteX21" fmla="*/ 1233069 w 1827854"/>
              <a:gd name="connsiteY21" fmla="*/ 654233 h 824938"/>
              <a:gd name="connsiteX22" fmla="*/ 1283650 w 1827854"/>
              <a:gd name="connsiteY22" fmla="*/ 578354 h 824938"/>
              <a:gd name="connsiteX23" fmla="*/ 1240297 w 1827854"/>
              <a:gd name="connsiteY23" fmla="*/ 542522 h 824938"/>
              <a:gd name="connsiteX24" fmla="*/ 1196944 w 1827854"/>
              <a:gd name="connsiteY24" fmla="*/ 588362 h 824938"/>
              <a:gd name="connsiteX25" fmla="*/ 1196944 w 1827854"/>
              <a:gd name="connsiteY25" fmla="*/ 599424 h 824938"/>
              <a:gd name="connsiteX26" fmla="*/ 1109199 w 1827854"/>
              <a:gd name="connsiteY26" fmla="*/ 599424 h 824938"/>
              <a:gd name="connsiteX27" fmla="*/ 1109199 w 1827854"/>
              <a:gd name="connsiteY27" fmla="*/ 585714 h 824938"/>
              <a:gd name="connsiteX28" fmla="*/ 1243399 w 1827854"/>
              <a:gd name="connsiteY28" fmla="*/ 462414 h 824938"/>
              <a:gd name="connsiteX29" fmla="*/ 920291 w 1827854"/>
              <a:gd name="connsiteY29" fmla="*/ 462414 h 824938"/>
              <a:gd name="connsiteX30" fmla="*/ 1052941 w 1827854"/>
              <a:gd name="connsiteY30" fmla="*/ 570965 h 824938"/>
              <a:gd name="connsiteX31" fmla="*/ 979125 w 1827854"/>
              <a:gd name="connsiteY31" fmla="*/ 699532 h 824938"/>
              <a:gd name="connsiteX32" fmla="*/ 930606 w 1827854"/>
              <a:gd name="connsiteY32" fmla="*/ 741159 h 824938"/>
              <a:gd name="connsiteX33" fmla="*/ 930606 w 1827854"/>
              <a:gd name="connsiteY33" fmla="*/ 742739 h 824938"/>
              <a:gd name="connsiteX34" fmla="*/ 1053965 w 1827854"/>
              <a:gd name="connsiteY34" fmla="*/ 742739 h 824938"/>
              <a:gd name="connsiteX35" fmla="*/ 1053965 w 1827854"/>
              <a:gd name="connsiteY35" fmla="*/ 824938 h 824938"/>
              <a:gd name="connsiteX36" fmla="*/ 793304 w 1827854"/>
              <a:gd name="connsiteY36" fmla="*/ 824938 h 824938"/>
              <a:gd name="connsiteX37" fmla="*/ 793304 w 1827854"/>
              <a:gd name="connsiteY37" fmla="*/ 762258 h 824938"/>
              <a:gd name="connsiteX38" fmla="*/ 909961 w 1827854"/>
              <a:gd name="connsiteY38" fmla="*/ 654233 h 824938"/>
              <a:gd name="connsiteX39" fmla="*/ 960543 w 1827854"/>
              <a:gd name="connsiteY39" fmla="*/ 578354 h 824938"/>
              <a:gd name="connsiteX40" fmla="*/ 917189 w 1827854"/>
              <a:gd name="connsiteY40" fmla="*/ 542522 h 824938"/>
              <a:gd name="connsiteX41" fmla="*/ 873836 w 1827854"/>
              <a:gd name="connsiteY41" fmla="*/ 588362 h 824938"/>
              <a:gd name="connsiteX42" fmla="*/ 873836 w 1827854"/>
              <a:gd name="connsiteY42" fmla="*/ 599424 h 824938"/>
              <a:gd name="connsiteX43" fmla="*/ 786091 w 1827854"/>
              <a:gd name="connsiteY43" fmla="*/ 599424 h 824938"/>
              <a:gd name="connsiteX44" fmla="*/ 786091 w 1827854"/>
              <a:gd name="connsiteY44" fmla="*/ 585714 h 824938"/>
              <a:gd name="connsiteX45" fmla="*/ 920291 w 1827854"/>
              <a:gd name="connsiteY45" fmla="*/ 462414 h 824938"/>
              <a:gd name="connsiteX46" fmla="*/ 820183 w 1827854"/>
              <a:gd name="connsiteY46" fmla="*/ 112765 h 824938"/>
              <a:gd name="connsiteX47" fmla="*/ 777342 w 1827854"/>
              <a:gd name="connsiteY47" fmla="*/ 227637 h 824938"/>
              <a:gd name="connsiteX48" fmla="*/ 861985 w 1827854"/>
              <a:gd name="connsiteY48" fmla="*/ 227637 h 824938"/>
              <a:gd name="connsiteX49" fmla="*/ 821207 w 1827854"/>
              <a:gd name="connsiteY49" fmla="*/ 112765 h 824938"/>
              <a:gd name="connsiteX50" fmla="*/ 94460 w 1827854"/>
              <a:gd name="connsiteY50" fmla="*/ 79040 h 824938"/>
              <a:gd name="connsiteX51" fmla="*/ 94460 w 1827854"/>
              <a:gd name="connsiteY51" fmla="*/ 162293 h 824938"/>
              <a:gd name="connsiteX52" fmla="*/ 157946 w 1827854"/>
              <a:gd name="connsiteY52" fmla="*/ 162293 h 824938"/>
              <a:gd name="connsiteX53" fmla="*/ 204401 w 1827854"/>
              <a:gd name="connsiteY53" fmla="*/ 118033 h 824938"/>
              <a:gd name="connsiteX54" fmla="*/ 157946 w 1827854"/>
              <a:gd name="connsiteY54" fmla="*/ 79040 h 824938"/>
              <a:gd name="connsiteX55" fmla="*/ 1052941 w 1827854"/>
              <a:gd name="connsiteY55" fmla="*/ 0 h 824938"/>
              <a:gd name="connsiteX56" fmla="*/ 1134497 w 1827854"/>
              <a:gd name="connsiteY56" fmla="*/ 0 h 824938"/>
              <a:gd name="connsiteX57" fmla="*/ 1285743 w 1827854"/>
              <a:gd name="connsiteY57" fmla="*/ 211294 h 824938"/>
              <a:gd name="connsiteX58" fmla="*/ 1288318 w 1827854"/>
              <a:gd name="connsiteY58" fmla="*/ 211294 h 824938"/>
              <a:gd name="connsiteX59" fmla="*/ 1283666 w 1827854"/>
              <a:gd name="connsiteY59" fmla="*/ 0 h 824938"/>
              <a:gd name="connsiteX60" fmla="*/ 1372962 w 1827854"/>
              <a:gd name="connsiteY60" fmla="*/ 0 h 824938"/>
              <a:gd name="connsiteX61" fmla="*/ 1372962 w 1827854"/>
              <a:gd name="connsiteY61" fmla="*/ 358311 h 824938"/>
              <a:gd name="connsiteX62" fmla="*/ 1289855 w 1827854"/>
              <a:gd name="connsiteY62" fmla="*/ 358311 h 824938"/>
              <a:gd name="connsiteX63" fmla="*/ 1140174 w 1827854"/>
              <a:gd name="connsiteY63" fmla="*/ 148598 h 824938"/>
              <a:gd name="connsiteX64" fmla="*/ 1137599 w 1827854"/>
              <a:gd name="connsiteY64" fmla="*/ 148598 h 824938"/>
              <a:gd name="connsiteX65" fmla="*/ 1142237 w 1827854"/>
              <a:gd name="connsiteY65" fmla="*/ 358311 h 824938"/>
              <a:gd name="connsiteX66" fmla="*/ 1052941 w 1827854"/>
              <a:gd name="connsiteY66" fmla="*/ 358311 h 824938"/>
              <a:gd name="connsiteX67" fmla="*/ 780415 w 1827854"/>
              <a:gd name="connsiteY67" fmla="*/ 0 h 824938"/>
              <a:gd name="connsiteX68" fmla="*/ 867136 w 1827854"/>
              <a:gd name="connsiteY68" fmla="*/ 0 h 824938"/>
              <a:gd name="connsiteX69" fmla="*/ 1008052 w 1827854"/>
              <a:gd name="connsiteY69" fmla="*/ 358311 h 824938"/>
              <a:gd name="connsiteX70" fmla="*/ 1008037 w 1827854"/>
              <a:gd name="connsiteY70" fmla="*/ 358311 h 824938"/>
              <a:gd name="connsiteX71" fmla="*/ 908426 w 1827854"/>
              <a:gd name="connsiteY71" fmla="*/ 358311 h 824938"/>
              <a:gd name="connsiteX72" fmla="*/ 886230 w 1827854"/>
              <a:gd name="connsiteY72" fmla="*/ 296654 h 824938"/>
              <a:gd name="connsiteX73" fmla="*/ 752030 w 1827854"/>
              <a:gd name="connsiteY73" fmla="*/ 296654 h 824938"/>
              <a:gd name="connsiteX74" fmla="*/ 729321 w 1827854"/>
              <a:gd name="connsiteY74" fmla="*/ 358311 h 824938"/>
              <a:gd name="connsiteX75" fmla="*/ 634348 w 1827854"/>
              <a:gd name="connsiteY75" fmla="*/ 358311 h 824938"/>
              <a:gd name="connsiteX76" fmla="*/ 354608 w 1827854"/>
              <a:gd name="connsiteY76" fmla="*/ 0 h 824938"/>
              <a:gd name="connsiteX77" fmla="*/ 449069 w 1827854"/>
              <a:gd name="connsiteY77" fmla="*/ 0 h 824938"/>
              <a:gd name="connsiteX78" fmla="*/ 449069 w 1827854"/>
              <a:gd name="connsiteY78" fmla="*/ 276112 h 824938"/>
              <a:gd name="connsiteX79" fmla="*/ 607529 w 1827854"/>
              <a:gd name="connsiteY79" fmla="*/ 276112 h 824938"/>
              <a:gd name="connsiteX80" fmla="*/ 607529 w 1827854"/>
              <a:gd name="connsiteY80" fmla="*/ 358311 h 824938"/>
              <a:gd name="connsiteX81" fmla="*/ 354608 w 1827854"/>
              <a:gd name="connsiteY81" fmla="*/ 358311 h 824938"/>
              <a:gd name="connsiteX82" fmla="*/ 0 w 1827854"/>
              <a:gd name="connsiteY82" fmla="*/ 0 h 824938"/>
              <a:gd name="connsiteX83" fmla="*/ 163623 w 1827854"/>
              <a:gd name="connsiteY83" fmla="*/ 0 h 824938"/>
              <a:gd name="connsiteX84" fmla="*/ 299887 w 1827854"/>
              <a:gd name="connsiteY84" fmla="*/ 118033 h 824938"/>
              <a:gd name="connsiteX85" fmla="*/ 158458 w 1827854"/>
              <a:gd name="connsiteY85" fmla="*/ 239225 h 824938"/>
              <a:gd name="connsiteX86" fmla="*/ 94460 w 1827854"/>
              <a:gd name="connsiteY86" fmla="*/ 239225 h 824938"/>
              <a:gd name="connsiteX87" fmla="*/ 94460 w 1827854"/>
              <a:gd name="connsiteY87" fmla="*/ 358311 h 824938"/>
              <a:gd name="connsiteX88" fmla="*/ 0 w 1827854"/>
              <a:gd name="connsiteY88" fmla="*/ 358311 h 824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1827854" h="824938">
                <a:moveTo>
                  <a:pt x="1614191" y="462414"/>
                </a:moveTo>
                <a:lnTo>
                  <a:pt x="1687729" y="462414"/>
                </a:lnTo>
                <a:lnTo>
                  <a:pt x="1687729" y="609827"/>
                </a:lnTo>
                <a:lnTo>
                  <a:pt x="1827854" y="609827"/>
                </a:lnTo>
                <a:lnTo>
                  <a:pt x="1827854" y="681463"/>
                </a:lnTo>
                <a:lnTo>
                  <a:pt x="1687729" y="681463"/>
                </a:lnTo>
                <a:lnTo>
                  <a:pt x="1687729" y="824938"/>
                </a:lnTo>
                <a:lnTo>
                  <a:pt x="1614191" y="824938"/>
                </a:lnTo>
                <a:lnTo>
                  <a:pt x="1614191" y="681463"/>
                </a:lnTo>
                <a:lnTo>
                  <a:pt x="1480122" y="681463"/>
                </a:lnTo>
                <a:lnTo>
                  <a:pt x="1480122" y="609827"/>
                </a:lnTo>
                <a:lnTo>
                  <a:pt x="1614191" y="609827"/>
                </a:lnTo>
                <a:close/>
                <a:moveTo>
                  <a:pt x="1243399" y="462414"/>
                </a:moveTo>
                <a:cubicBezTo>
                  <a:pt x="1323916" y="462414"/>
                  <a:pt x="1376048" y="505621"/>
                  <a:pt x="1376048" y="570965"/>
                </a:cubicBezTo>
                <a:cubicBezTo>
                  <a:pt x="1376048" y="627341"/>
                  <a:pt x="1346112" y="662120"/>
                  <a:pt x="1302232" y="699532"/>
                </a:cubicBezTo>
                <a:lnTo>
                  <a:pt x="1253714" y="741159"/>
                </a:lnTo>
                <a:lnTo>
                  <a:pt x="1253714" y="742739"/>
                </a:lnTo>
                <a:lnTo>
                  <a:pt x="1377072" y="742739"/>
                </a:lnTo>
                <a:lnTo>
                  <a:pt x="1377072" y="824938"/>
                </a:lnTo>
                <a:lnTo>
                  <a:pt x="1116412" y="824938"/>
                </a:lnTo>
                <a:lnTo>
                  <a:pt x="1116412" y="762258"/>
                </a:lnTo>
                <a:lnTo>
                  <a:pt x="1233069" y="654233"/>
                </a:lnTo>
                <a:cubicBezTo>
                  <a:pt x="1263517" y="626302"/>
                  <a:pt x="1283650" y="602072"/>
                  <a:pt x="1283650" y="578354"/>
                </a:cubicBezTo>
                <a:cubicBezTo>
                  <a:pt x="1283650" y="554637"/>
                  <a:pt x="1263517" y="542522"/>
                  <a:pt x="1240297" y="542522"/>
                </a:cubicBezTo>
                <a:cubicBezTo>
                  <a:pt x="1211912" y="542522"/>
                  <a:pt x="1196944" y="562538"/>
                  <a:pt x="1196944" y="588362"/>
                </a:cubicBezTo>
                <a:lnTo>
                  <a:pt x="1196944" y="599424"/>
                </a:lnTo>
                <a:lnTo>
                  <a:pt x="1109199" y="599424"/>
                </a:lnTo>
                <a:lnTo>
                  <a:pt x="1109199" y="585714"/>
                </a:lnTo>
                <a:cubicBezTo>
                  <a:pt x="1109199" y="514049"/>
                  <a:pt x="1157205" y="462414"/>
                  <a:pt x="1243399" y="462414"/>
                </a:cubicBezTo>
                <a:close/>
                <a:moveTo>
                  <a:pt x="920291" y="462414"/>
                </a:moveTo>
                <a:cubicBezTo>
                  <a:pt x="1000808" y="462414"/>
                  <a:pt x="1052941" y="505621"/>
                  <a:pt x="1052941" y="570965"/>
                </a:cubicBezTo>
                <a:cubicBezTo>
                  <a:pt x="1052941" y="627341"/>
                  <a:pt x="1023004" y="662120"/>
                  <a:pt x="979125" y="699532"/>
                </a:cubicBezTo>
                <a:lnTo>
                  <a:pt x="930606" y="741159"/>
                </a:lnTo>
                <a:lnTo>
                  <a:pt x="930606" y="742739"/>
                </a:lnTo>
                <a:lnTo>
                  <a:pt x="1053965" y="742739"/>
                </a:lnTo>
                <a:lnTo>
                  <a:pt x="1053965" y="824938"/>
                </a:lnTo>
                <a:lnTo>
                  <a:pt x="793304" y="824938"/>
                </a:lnTo>
                <a:lnTo>
                  <a:pt x="793304" y="762258"/>
                </a:lnTo>
                <a:lnTo>
                  <a:pt x="909961" y="654233"/>
                </a:lnTo>
                <a:cubicBezTo>
                  <a:pt x="940410" y="626302"/>
                  <a:pt x="960543" y="602072"/>
                  <a:pt x="960543" y="578354"/>
                </a:cubicBezTo>
                <a:cubicBezTo>
                  <a:pt x="960543" y="554637"/>
                  <a:pt x="940424" y="542522"/>
                  <a:pt x="917189" y="542522"/>
                </a:cubicBezTo>
                <a:cubicBezTo>
                  <a:pt x="888804" y="542522"/>
                  <a:pt x="873836" y="562538"/>
                  <a:pt x="873836" y="588362"/>
                </a:cubicBezTo>
                <a:lnTo>
                  <a:pt x="873836" y="599424"/>
                </a:lnTo>
                <a:lnTo>
                  <a:pt x="786091" y="599424"/>
                </a:lnTo>
                <a:lnTo>
                  <a:pt x="786091" y="585714"/>
                </a:lnTo>
                <a:cubicBezTo>
                  <a:pt x="786091" y="514049"/>
                  <a:pt x="834097" y="462414"/>
                  <a:pt x="920291" y="462414"/>
                </a:cubicBezTo>
                <a:close/>
                <a:moveTo>
                  <a:pt x="820183" y="112765"/>
                </a:moveTo>
                <a:lnTo>
                  <a:pt x="777342" y="227637"/>
                </a:lnTo>
                <a:lnTo>
                  <a:pt x="861985" y="227637"/>
                </a:lnTo>
                <a:lnTo>
                  <a:pt x="821207" y="112765"/>
                </a:lnTo>
                <a:close/>
                <a:moveTo>
                  <a:pt x="94460" y="79040"/>
                </a:moveTo>
                <a:lnTo>
                  <a:pt x="94460" y="162293"/>
                </a:lnTo>
                <a:lnTo>
                  <a:pt x="157946" y="162293"/>
                </a:lnTo>
                <a:cubicBezTo>
                  <a:pt x="187882" y="162293"/>
                  <a:pt x="204401" y="141223"/>
                  <a:pt x="204401" y="118033"/>
                </a:cubicBezTo>
                <a:cubicBezTo>
                  <a:pt x="204401" y="94842"/>
                  <a:pt x="187370" y="79040"/>
                  <a:pt x="157946" y="79040"/>
                </a:cubicBezTo>
                <a:close/>
                <a:moveTo>
                  <a:pt x="1052941" y="0"/>
                </a:moveTo>
                <a:lnTo>
                  <a:pt x="1134497" y="0"/>
                </a:lnTo>
                <a:lnTo>
                  <a:pt x="1285743" y="211294"/>
                </a:lnTo>
                <a:lnTo>
                  <a:pt x="1288318" y="211294"/>
                </a:lnTo>
                <a:lnTo>
                  <a:pt x="1283666" y="0"/>
                </a:lnTo>
                <a:lnTo>
                  <a:pt x="1372962" y="0"/>
                </a:lnTo>
                <a:lnTo>
                  <a:pt x="1372962" y="358311"/>
                </a:lnTo>
                <a:lnTo>
                  <a:pt x="1289855" y="358311"/>
                </a:lnTo>
                <a:lnTo>
                  <a:pt x="1140174" y="148598"/>
                </a:lnTo>
                <a:lnTo>
                  <a:pt x="1137599" y="148598"/>
                </a:lnTo>
                <a:lnTo>
                  <a:pt x="1142237" y="358311"/>
                </a:lnTo>
                <a:lnTo>
                  <a:pt x="1052941" y="358311"/>
                </a:lnTo>
                <a:close/>
                <a:moveTo>
                  <a:pt x="780415" y="0"/>
                </a:moveTo>
                <a:lnTo>
                  <a:pt x="867136" y="0"/>
                </a:lnTo>
                <a:lnTo>
                  <a:pt x="1008052" y="358311"/>
                </a:lnTo>
                <a:lnTo>
                  <a:pt x="1008037" y="358311"/>
                </a:lnTo>
                <a:lnTo>
                  <a:pt x="908426" y="358311"/>
                </a:lnTo>
                <a:lnTo>
                  <a:pt x="886230" y="296654"/>
                </a:lnTo>
                <a:lnTo>
                  <a:pt x="752030" y="296654"/>
                </a:lnTo>
                <a:lnTo>
                  <a:pt x="729321" y="358311"/>
                </a:lnTo>
                <a:lnTo>
                  <a:pt x="634348" y="358311"/>
                </a:lnTo>
                <a:close/>
                <a:moveTo>
                  <a:pt x="354608" y="0"/>
                </a:moveTo>
                <a:lnTo>
                  <a:pt x="449069" y="0"/>
                </a:lnTo>
                <a:lnTo>
                  <a:pt x="449069" y="276112"/>
                </a:lnTo>
                <a:lnTo>
                  <a:pt x="607529" y="276112"/>
                </a:lnTo>
                <a:lnTo>
                  <a:pt x="607529" y="358311"/>
                </a:lnTo>
                <a:lnTo>
                  <a:pt x="354608" y="358311"/>
                </a:lnTo>
                <a:close/>
                <a:moveTo>
                  <a:pt x="0" y="0"/>
                </a:moveTo>
                <a:lnTo>
                  <a:pt x="163623" y="0"/>
                </a:lnTo>
                <a:cubicBezTo>
                  <a:pt x="244140" y="0"/>
                  <a:pt x="299887" y="37940"/>
                  <a:pt x="299887" y="118033"/>
                </a:cubicBezTo>
                <a:cubicBezTo>
                  <a:pt x="299887" y="198125"/>
                  <a:pt x="236912" y="239225"/>
                  <a:pt x="158458" y="239225"/>
                </a:cubicBezTo>
                <a:lnTo>
                  <a:pt x="94460" y="239225"/>
                </a:lnTo>
                <a:lnTo>
                  <a:pt x="94460" y="358311"/>
                </a:lnTo>
                <a:lnTo>
                  <a:pt x="0" y="358311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da-DK"/>
              <a:t> </a:t>
            </a:r>
            <a:endParaRPr lang="en-GB"/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698DA0BC-0DB5-E6E0-EC65-53BDC55A441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57224" y="1552575"/>
            <a:ext cx="8791575" cy="46243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743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Billede mø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7CA99132-3D30-5847-31D2-E314CF9821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418376">
            <a:off x="-107596" y="708426"/>
            <a:ext cx="12521492" cy="5654220"/>
          </a:xfrm>
          <a:prstGeom prst="rect">
            <a:avLst/>
          </a:prstGeom>
        </p:spPr>
      </p:pic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0D488D5D-9907-FC61-EE2E-1C5B849ED47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562725" y="1114425"/>
            <a:ext cx="4705350" cy="4624388"/>
          </a:xfrm>
          <a:solidFill>
            <a:schemeClr val="bg1"/>
          </a:solidFill>
        </p:spPr>
        <p:txBody>
          <a:bodyPr tIns="1620000" anchor="t" anchorCtr="1">
            <a:normAutofit/>
          </a:bodyPr>
          <a:lstStyle>
            <a:lvl1pPr marL="0" indent="0" algn="ctr">
              <a:buNone/>
              <a:defRPr sz="13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/>
              <a:t>Klik på ikonet for at indsætte billede </a:t>
            </a:r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ED90708-418D-9899-0A04-094E75F7D29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866860" y="441887"/>
            <a:ext cx="972079" cy="438714"/>
          </a:xfrm>
          <a:custGeom>
            <a:avLst/>
            <a:gdLst>
              <a:gd name="connsiteX0" fmla="*/ 1614191 w 1827854"/>
              <a:gd name="connsiteY0" fmla="*/ 462414 h 824938"/>
              <a:gd name="connsiteX1" fmla="*/ 1687729 w 1827854"/>
              <a:gd name="connsiteY1" fmla="*/ 462414 h 824938"/>
              <a:gd name="connsiteX2" fmla="*/ 1687729 w 1827854"/>
              <a:gd name="connsiteY2" fmla="*/ 609827 h 824938"/>
              <a:gd name="connsiteX3" fmla="*/ 1827854 w 1827854"/>
              <a:gd name="connsiteY3" fmla="*/ 609827 h 824938"/>
              <a:gd name="connsiteX4" fmla="*/ 1827854 w 1827854"/>
              <a:gd name="connsiteY4" fmla="*/ 681463 h 824938"/>
              <a:gd name="connsiteX5" fmla="*/ 1687729 w 1827854"/>
              <a:gd name="connsiteY5" fmla="*/ 681463 h 824938"/>
              <a:gd name="connsiteX6" fmla="*/ 1687729 w 1827854"/>
              <a:gd name="connsiteY6" fmla="*/ 824938 h 824938"/>
              <a:gd name="connsiteX7" fmla="*/ 1614191 w 1827854"/>
              <a:gd name="connsiteY7" fmla="*/ 824938 h 824938"/>
              <a:gd name="connsiteX8" fmla="*/ 1614191 w 1827854"/>
              <a:gd name="connsiteY8" fmla="*/ 681463 h 824938"/>
              <a:gd name="connsiteX9" fmla="*/ 1480122 w 1827854"/>
              <a:gd name="connsiteY9" fmla="*/ 681463 h 824938"/>
              <a:gd name="connsiteX10" fmla="*/ 1480122 w 1827854"/>
              <a:gd name="connsiteY10" fmla="*/ 609827 h 824938"/>
              <a:gd name="connsiteX11" fmla="*/ 1614191 w 1827854"/>
              <a:gd name="connsiteY11" fmla="*/ 609827 h 824938"/>
              <a:gd name="connsiteX12" fmla="*/ 1243399 w 1827854"/>
              <a:gd name="connsiteY12" fmla="*/ 462414 h 824938"/>
              <a:gd name="connsiteX13" fmla="*/ 1376048 w 1827854"/>
              <a:gd name="connsiteY13" fmla="*/ 570965 h 824938"/>
              <a:gd name="connsiteX14" fmla="*/ 1302232 w 1827854"/>
              <a:gd name="connsiteY14" fmla="*/ 699532 h 824938"/>
              <a:gd name="connsiteX15" fmla="*/ 1253714 w 1827854"/>
              <a:gd name="connsiteY15" fmla="*/ 741159 h 824938"/>
              <a:gd name="connsiteX16" fmla="*/ 1253714 w 1827854"/>
              <a:gd name="connsiteY16" fmla="*/ 742739 h 824938"/>
              <a:gd name="connsiteX17" fmla="*/ 1377072 w 1827854"/>
              <a:gd name="connsiteY17" fmla="*/ 742739 h 824938"/>
              <a:gd name="connsiteX18" fmla="*/ 1377072 w 1827854"/>
              <a:gd name="connsiteY18" fmla="*/ 824938 h 824938"/>
              <a:gd name="connsiteX19" fmla="*/ 1116412 w 1827854"/>
              <a:gd name="connsiteY19" fmla="*/ 824938 h 824938"/>
              <a:gd name="connsiteX20" fmla="*/ 1116412 w 1827854"/>
              <a:gd name="connsiteY20" fmla="*/ 762258 h 824938"/>
              <a:gd name="connsiteX21" fmla="*/ 1233069 w 1827854"/>
              <a:gd name="connsiteY21" fmla="*/ 654233 h 824938"/>
              <a:gd name="connsiteX22" fmla="*/ 1283650 w 1827854"/>
              <a:gd name="connsiteY22" fmla="*/ 578354 h 824938"/>
              <a:gd name="connsiteX23" fmla="*/ 1240297 w 1827854"/>
              <a:gd name="connsiteY23" fmla="*/ 542522 h 824938"/>
              <a:gd name="connsiteX24" fmla="*/ 1196944 w 1827854"/>
              <a:gd name="connsiteY24" fmla="*/ 588362 h 824938"/>
              <a:gd name="connsiteX25" fmla="*/ 1196944 w 1827854"/>
              <a:gd name="connsiteY25" fmla="*/ 599424 h 824938"/>
              <a:gd name="connsiteX26" fmla="*/ 1109199 w 1827854"/>
              <a:gd name="connsiteY26" fmla="*/ 599424 h 824938"/>
              <a:gd name="connsiteX27" fmla="*/ 1109199 w 1827854"/>
              <a:gd name="connsiteY27" fmla="*/ 585714 h 824938"/>
              <a:gd name="connsiteX28" fmla="*/ 1243399 w 1827854"/>
              <a:gd name="connsiteY28" fmla="*/ 462414 h 824938"/>
              <a:gd name="connsiteX29" fmla="*/ 920291 w 1827854"/>
              <a:gd name="connsiteY29" fmla="*/ 462414 h 824938"/>
              <a:gd name="connsiteX30" fmla="*/ 1052941 w 1827854"/>
              <a:gd name="connsiteY30" fmla="*/ 570965 h 824938"/>
              <a:gd name="connsiteX31" fmla="*/ 979125 w 1827854"/>
              <a:gd name="connsiteY31" fmla="*/ 699532 h 824938"/>
              <a:gd name="connsiteX32" fmla="*/ 930606 w 1827854"/>
              <a:gd name="connsiteY32" fmla="*/ 741159 h 824938"/>
              <a:gd name="connsiteX33" fmla="*/ 930606 w 1827854"/>
              <a:gd name="connsiteY33" fmla="*/ 742739 h 824938"/>
              <a:gd name="connsiteX34" fmla="*/ 1053965 w 1827854"/>
              <a:gd name="connsiteY34" fmla="*/ 742739 h 824938"/>
              <a:gd name="connsiteX35" fmla="*/ 1053965 w 1827854"/>
              <a:gd name="connsiteY35" fmla="*/ 824938 h 824938"/>
              <a:gd name="connsiteX36" fmla="*/ 793304 w 1827854"/>
              <a:gd name="connsiteY36" fmla="*/ 824938 h 824938"/>
              <a:gd name="connsiteX37" fmla="*/ 793304 w 1827854"/>
              <a:gd name="connsiteY37" fmla="*/ 762258 h 824938"/>
              <a:gd name="connsiteX38" fmla="*/ 909961 w 1827854"/>
              <a:gd name="connsiteY38" fmla="*/ 654233 h 824938"/>
              <a:gd name="connsiteX39" fmla="*/ 960543 w 1827854"/>
              <a:gd name="connsiteY39" fmla="*/ 578354 h 824938"/>
              <a:gd name="connsiteX40" fmla="*/ 917189 w 1827854"/>
              <a:gd name="connsiteY40" fmla="*/ 542522 h 824938"/>
              <a:gd name="connsiteX41" fmla="*/ 873836 w 1827854"/>
              <a:gd name="connsiteY41" fmla="*/ 588362 h 824938"/>
              <a:gd name="connsiteX42" fmla="*/ 873836 w 1827854"/>
              <a:gd name="connsiteY42" fmla="*/ 599424 h 824938"/>
              <a:gd name="connsiteX43" fmla="*/ 786091 w 1827854"/>
              <a:gd name="connsiteY43" fmla="*/ 599424 h 824938"/>
              <a:gd name="connsiteX44" fmla="*/ 786091 w 1827854"/>
              <a:gd name="connsiteY44" fmla="*/ 585714 h 824938"/>
              <a:gd name="connsiteX45" fmla="*/ 920291 w 1827854"/>
              <a:gd name="connsiteY45" fmla="*/ 462414 h 824938"/>
              <a:gd name="connsiteX46" fmla="*/ 820183 w 1827854"/>
              <a:gd name="connsiteY46" fmla="*/ 112765 h 824938"/>
              <a:gd name="connsiteX47" fmla="*/ 777342 w 1827854"/>
              <a:gd name="connsiteY47" fmla="*/ 227637 h 824938"/>
              <a:gd name="connsiteX48" fmla="*/ 861985 w 1827854"/>
              <a:gd name="connsiteY48" fmla="*/ 227637 h 824938"/>
              <a:gd name="connsiteX49" fmla="*/ 821207 w 1827854"/>
              <a:gd name="connsiteY49" fmla="*/ 112765 h 824938"/>
              <a:gd name="connsiteX50" fmla="*/ 94460 w 1827854"/>
              <a:gd name="connsiteY50" fmla="*/ 79040 h 824938"/>
              <a:gd name="connsiteX51" fmla="*/ 94460 w 1827854"/>
              <a:gd name="connsiteY51" fmla="*/ 162293 h 824938"/>
              <a:gd name="connsiteX52" fmla="*/ 157946 w 1827854"/>
              <a:gd name="connsiteY52" fmla="*/ 162293 h 824938"/>
              <a:gd name="connsiteX53" fmla="*/ 204401 w 1827854"/>
              <a:gd name="connsiteY53" fmla="*/ 118033 h 824938"/>
              <a:gd name="connsiteX54" fmla="*/ 157946 w 1827854"/>
              <a:gd name="connsiteY54" fmla="*/ 79040 h 824938"/>
              <a:gd name="connsiteX55" fmla="*/ 1052941 w 1827854"/>
              <a:gd name="connsiteY55" fmla="*/ 0 h 824938"/>
              <a:gd name="connsiteX56" fmla="*/ 1134497 w 1827854"/>
              <a:gd name="connsiteY56" fmla="*/ 0 h 824938"/>
              <a:gd name="connsiteX57" fmla="*/ 1285743 w 1827854"/>
              <a:gd name="connsiteY57" fmla="*/ 211294 h 824938"/>
              <a:gd name="connsiteX58" fmla="*/ 1288318 w 1827854"/>
              <a:gd name="connsiteY58" fmla="*/ 211294 h 824938"/>
              <a:gd name="connsiteX59" fmla="*/ 1283666 w 1827854"/>
              <a:gd name="connsiteY59" fmla="*/ 0 h 824938"/>
              <a:gd name="connsiteX60" fmla="*/ 1372962 w 1827854"/>
              <a:gd name="connsiteY60" fmla="*/ 0 h 824938"/>
              <a:gd name="connsiteX61" fmla="*/ 1372962 w 1827854"/>
              <a:gd name="connsiteY61" fmla="*/ 358311 h 824938"/>
              <a:gd name="connsiteX62" fmla="*/ 1289855 w 1827854"/>
              <a:gd name="connsiteY62" fmla="*/ 358311 h 824938"/>
              <a:gd name="connsiteX63" fmla="*/ 1140174 w 1827854"/>
              <a:gd name="connsiteY63" fmla="*/ 148598 h 824938"/>
              <a:gd name="connsiteX64" fmla="*/ 1137599 w 1827854"/>
              <a:gd name="connsiteY64" fmla="*/ 148598 h 824938"/>
              <a:gd name="connsiteX65" fmla="*/ 1142237 w 1827854"/>
              <a:gd name="connsiteY65" fmla="*/ 358311 h 824938"/>
              <a:gd name="connsiteX66" fmla="*/ 1052941 w 1827854"/>
              <a:gd name="connsiteY66" fmla="*/ 358311 h 824938"/>
              <a:gd name="connsiteX67" fmla="*/ 780415 w 1827854"/>
              <a:gd name="connsiteY67" fmla="*/ 0 h 824938"/>
              <a:gd name="connsiteX68" fmla="*/ 867136 w 1827854"/>
              <a:gd name="connsiteY68" fmla="*/ 0 h 824938"/>
              <a:gd name="connsiteX69" fmla="*/ 1008052 w 1827854"/>
              <a:gd name="connsiteY69" fmla="*/ 358311 h 824938"/>
              <a:gd name="connsiteX70" fmla="*/ 1008037 w 1827854"/>
              <a:gd name="connsiteY70" fmla="*/ 358311 h 824938"/>
              <a:gd name="connsiteX71" fmla="*/ 908426 w 1827854"/>
              <a:gd name="connsiteY71" fmla="*/ 358311 h 824938"/>
              <a:gd name="connsiteX72" fmla="*/ 886230 w 1827854"/>
              <a:gd name="connsiteY72" fmla="*/ 296654 h 824938"/>
              <a:gd name="connsiteX73" fmla="*/ 752030 w 1827854"/>
              <a:gd name="connsiteY73" fmla="*/ 296654 h 824938"/>
              <a:gd name="connsiteX74" fmla="*/ 729321 w 1827854"/>
              <a:gd name="connsiteY74" fmla="*/ 358311 h 824938"/>
              <a:gd name="connsiteX75" fmla="*/ 634348 w 1827854"/>
              <a:gd name="connsiteY75" fmla="*/ 358311 h 824938"/>
              <a:gd name="connsiteX76" fmla="*/ 354608 w 1827854"/>
              <a:gd name="connsiteY76" fmla="*/ 0 h 824938"/>
              <a:gd name="connsiteX77" fmla="*/ 449069 w 1827854"/>
              <a:gd name="connsiteY77" fmla="*/ 0 h 824938"/>
              <a:gd name="connsiteX78" fmla="*/ 449069 w 1827854"/>
              <a:gd name="connsiteY78" fmla="*/ 276112 h 824938"/>
              <a:gd name="connsiteX79" fmla="*/ 607529 w 1827854"/>
              <a:gd name="connsiteY79" fmla="*/ 276112 h 824938"/>
              <a:gd name="connsiteX80" fmla="*/ 607529 w 1827854"/>
              <a:gd name="connsiteY80" fmla="*/ 358311 h 824938"/>
              <a:gd name="connsiteX81" fmla="*/ 354608 w 1827854"/>
              <a:gd name="connsiteY81" fmla="*/ 358311 h 824938"/>
              <a:gd name="connsiteX82" fmla="*/ 0 w 1827854"/>
              <a:gd name="connsiteY82" fmla="*/ 0 h 824938"/>
              <a:gd name="connsiteX83" fmla="*/ 163623 w 1827854"/>
              <a:gd name="connsiteY83" fmla="*/ 0 h 824938"/>
              <a:gd name="connsiteX84" fmla="*/ 299887 w 1827854"/>
              <a:gd name="connsiteY84" fmla="*/ 118033 h 824938"/>
              <a:gd name="connsiteX85" fmla="*/ 158458 w 1827854"/>
              <a:gd name="connsiteY85" fmla="*/ 239225 h 824938"/>
              <a:gd name="connsiteX86" fmla="*/ 94460 w 1827854"/>
              <a:gd name="connsiteY86" fmla="*/ 239225 h 824938"/>
              <a:gd name="connsiteX87" fmla="*/ 94460 w 1827854"/>
              <a:gd name="connsiteY87" fmla="*/ 358311 h 824938"/>
              <a:gd name="connsiteX88" fmla="*/ 0 w 1827854"/>
              <a:gd name="connsiteY88" fmla="*/ 358311 h 824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1827854" h="824938">
                <a:moveTo>
                  <a:pt x="1614191" y="462414"/>
                </a:moveTo>
                <a:lnTo>
                  <a:pt x="1687729" y="462414"/>
                </a:lnTo>
                <a:lnTo>
                  <a:pt x="1687729" y="609827"/>
                </a:lnTo>
                <a:lnTo>
                  <a:pt x="1827854" y="609827"/>
                </a:lnTo>
                <a:lnTo>
                  <a:pt x="1827854" y="681463"/>
                </a:lnTo>
                <a:lnTo>
                  <a:pt x="1687729" y="681463"/>
                </a:lnTo>
                <a:lnTo>
                  <a:pt x="1687729" y="824938"/>
                </a:lnTo>
                <a:lnTo>
                  <a:pt x="1614191" y="824938"/>
                </a:lnTo>
                <a:lnTo>
                  <a:pt x="1614191" y="681463"/>
                </a:lnTo>
                <a:lnTo>
                  <a:pt x="1480122" y="681463"/>
                </a:lnTo>
                <a:lnTo>
                  <a:pt x="1480122" y="609827"/>
                </a:lnTo>
                <a:lnTo>
                  <a:pt x="1614191" y="609827"/>
                </a:lnTo>
                <a:close/>
                <a:moveTo>
                  <a:pt x="1243399" y="462414"/>
                </a:moveTo>
                <a:cubicBezTo>
                  <a:pt x="1323916" y="462414"/>
                  <a:pt x="1376048" y="505621"/>
                  <a:pt x="1376048" y="570965"/>
                </a:cubicBezTo>
                <a:cubicBezTo>
                  <a:pt x="1376048" y="627341"/>
                  <a:pt x="1346112" y="662120"/>
                  <a:pt x="1302232" y="699532"/>
                </a:cubicBezTo>
                <a:lnTo>
                  <a:pt x="1253714" y="741159"/>
                </a:lnTo>
                <a:lnTo>
                  <a:pt x="1253714" y="742739"/>
                </a:lnTo>
                <a:lnTo>
                  <a:pt x="1377072" y="742739"/>
                </a:lnTo>
                <a:lnTo>
                  <a:pt x="1377072" y="824938"/>
                </a:lnTo>
                <a:lnTo>
                  <a:pt x="1116412" y="824938"/>
                </a:lnTo>
                <a:lnTo>
                  <a:pt x="1116412" y="762258"/>
                </a:lnTo>
                <a:lnTo>
                  <a:pt x="1233069" y="654233"/>
                </a:lnTo>
                <a:cubicBezTo>
                  <a:pt x="1263517" y="626302"/>
                  <a:pt x="1283650" y="602072"/>
                  <a:pt x="1283650" y="578354"/>
                </a:cubicBezTo>
                <a:cubicBezTo>
                  <a:pt x="1283650" y="554637"/>
                  <a:pt x="1263517" y="542522"/>
                  <a:pt x="1240297" y="542522"/>
                </a:cubicBezTo>
                <a:cubicBezTo>
                  <a:pt x="1211912" y="542522"/>
                  <a:pt x="1196944" y="562538"/>
                  <a:pt x="1196944" y="588362"/>
                </a:cubicBezTo>
                <a:lnTo>
                  <a:pt x="1196944" y="599424"/>
                </a:lnTo>
                <a:lnTo>
                  <a:pt x="1109199" y="599424"/>
                </a:lnTo>
                <a:lnTo>
                  <a:pt x="1109199" y="585714"/>
                </a:lnTo>
                <a:cubicBezTo>
                  <a:pt x="1109199" y="514049"/>
                  <a:pt x="1157205" y="462414"/>
                  <a:pt x="1243399" y="462414"/>
                </a:cubicBezTo>
                <a:close/>
                <a:moveTo>
                  <a:pt x="920291" y="462414"/>
                </a:moveTo>
                <a:cubicBezTo>
                  <a:pt x="1000808" y="462414"/>
                  <a:pt x="1052941" y="505621"/>
                  <a:pt x="1052941" y="570965"/>
                </a:cubicBezTo>
                <a:cubicBezTo>
                  <a:pt x="1052941" y="627341"/>
                  <a:pt x="1023004" y="662120"/>
                  <a:pt x="979125" y="699532"/>
                </a:cubicBezTo>
                <a:lnTo>
                  <a:pt x="930606" y="741159"/>
                </a:lnTo>
                <a:lnTo>
                  <a:pt x="930606" y="742739"/>
                </a:lnTo>
                <a:lnTo>
                  <a:pt x="1053965" y="742739"/>
                </a:lnTo>
                <a:lnTo>
                  <a:pt x="1053965" y="824938"/>
                </a:lnTo>
                <a:lnTo>
                  <a:pt x="793304" y="824938"/>
                </a:lnTo>
                <a:lnTo>
                  <a:pt x="793304" y="762258"/>
                </a:lnTo>
                <a:lnTo>
                  <a:pt x="909961" y="654233"/>
                </a:lnTo>
                <a:cubicBezTo>
                  <a:pt x="940410" y="626302"/>
                  <a:pt x="960543" y="602072"/>
                  <a:pt x="960543" y="578354"/>
                </a:cubicBezTo>
                <a:cubicBezTo>
                  <a:pt x="960543" y="554637"/>
                  <a:pt x="940424" y="542522"/>
                  <a:pt x="917189" y="542522"/>
                </a:cubicBezTo>
                <a:cubicBezTo>
                  <a:pt x="888804" y="542522"/>
                  <a:pt x="873836" y="562538"/>
                  <a:pt x="873836" y="588362"/>
                </a:cubicBezTo>
                <a:lnTo>
                  <a:pt x="873836" y="599424"/>
                </a:lnTo>
                <a:lnTo>
                  <a:pt x="786091" y="599424"/>
                </a:lnTo>
                <a:lnTo>
                  <a:pt x="786091" y="585714"/>
                </a:lnTo>
                <a:cubicBezTo>
                  <a:pt x="786091" y="514049"/>
                  <a:pt x="834097" y="462414"/>
                  <a:pt x="920291" y="462414"/>
                </a:cubicBezTo>
                <a:close/>
                <a:moveTo>
                  <a:pt x="820183" y="112765"/>
                </a:moveTo>
                <a:lnTo>
                  <a:pt x="777342" y="227637"/>
                </a:lnTo>
                <a:lnTo>
                  <a:pt x="861985" y="227637"/>
                </a:lnTo>
                <a:lnTo>
                  <a:pt x="821207" y="112765"/>
                </a:lnTo>
                <a:close/>
                <a:moveTo>
                  <a:pt x="94460" y="79040"/>
                </a:moveTo>
                <a:lnTo>
                  <a:pt x="94460" y="162293"/>
                </a:lnTo>
                <a:lnTo>
                  <a:pt x="157946" y="162293"/>
                </a:lnTo>
                <a:cubicBezTo>
                  <a:pt x="187882" y="162293"/>
                  <a:pt x="204401" y="141223"/>
                  <a:pt x="204401" y="118033"/>
                </a:cubicBezTo>
                <a:cubicBezTo>
                  <a:pt x="204401" y="94842"/>
                  <a:pt x="187370" y="79040"/>
                  <a:pt x="157946" y="79040"/>
                </a:cubicBezTo>
                <a:close/>
                <a:moveTo>
                  <a:pt x="1052941" y="0"/>
                </a:moveTo>
                <a:lnTo>
                  <a:pt x="1134497" y="0"/>
                </a:lnTo>
                <a:lnTo>
                  <a:pt x="1285743" y="211294"/>
                </a:lnTo>
                <a:lnTo>
                  <a:pt x="1288318" y="211294"/>
                </a:lnTo>
                <a:lnTo>
                  <a:pt x="1283666" y="0"/>
                </a:lnTo>
                <a:lnTo>
                  <a:pt x="1372962" y="0"/>
                </a:lnTo>
                <a:lnTo>
                  <a:pt x="1372962" y="358311"/>
                </a:lnTo>
                <a:lnTo>
                  <a:pt x="1289855" y="358311"/>
                </a:lnTo>
                <a:lnTo>
                  <a:pt x="1140174" y="148598"/>
                </a:lnTo>
                <a:lnTo>
                  <a:pt x="1137599" y="148598"/>
                </a:lnTo>
                <a:lnTo>
                  <a:pt x="1142237" y="358311"/>
                </a:lnTo>
                <a:lnTo>
                  <a:pt x="1052941" y="358311"/>
                </a:lnTo>
                <a:close/>
                <a:moveTo>
                  <a:pt x="780415" y="0"/>
                </a:moveTo>
                <a:lnTo>
                  <a:pt x="867136" y="0"/>
                </a:lnTo>
                <a:lnTo>
                  <a:pt x="1008052" y="358311"/>
                </a:lnTo>
                <a:lnTo>
                  <a:pt x="1008037" y="358311"/>
                </a:lnTo>
                <a:lnTo>
                  <a:pt x="908426" y="358311"/>
                </a:lnTo>
                <a:lnTo>
                  <a:pt x="886230" y="296654"/>
                </a:lnTo>
                <a:lnTo>
                  <a:pt x="752030" y="296654"/>
                </a:lnTo>
                <a:lnTo>
                  <a:pt x="729321" y="358311"/>
                </a:lnTo>
                <a:lnTo>
                  <a:pt x="634348" y="358311"/>
                </a:lnTo>
                <a:close/>
                <a:moveTo>
                  <a:pt x="354608" y="0"/>
                </a:moveTo>
                <a:lnTo>
                  <a:pt x="449069" y="0"/>
                </a:lnTo>
                <a:lnTo>
                  <a:pt x="449069" y="276112"/>
                </a:lnTo>
                <a:lnTo>
                  <a:pt x="607529" y="276112"/>
                </a:lnTo>
                <a:lnTo>
                  <a:pt x="607529" y="358311"/>
                </a:lnTo>
                <a:lnTo>
                  <a:pt x="354608" y="358311"/>
                </a:lnTo>
                <a:close/>
                <a:moveTo>
                  <a:pt x="0" y="0"/>
                </a:moveTo>
                <a:lnTo>
                  <a:pt x="163623" y="0"/>
                </a:lnTo>
                <a:cubicBezTo>
                  <a:pt x="244140" y="0"/>
                  <a:pt x="299887" y="37940"/>
                  <a:pt x="299887" y="118033"/>
                </a:cubicBezTo>
                <a:cubicBezTo>
                  <a:pt x="299887" y="198125"/>
                  <a:pt x="236912" y="239225"/>
                  <a:pt x="158458" y="239225"/>
                </a:cubicBezTo>
                <a:lnTo>
                  <a:pt x="94460" y="239225"/>
                </a:lnTo>
                <a:lnTo>
                  <a:pt x="94460" y="358311"/>
                </a:lnTo>
                <a:lnTo>
                  <a:pt x="0" y="358311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da-DK"/>
              <a:t> 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678124-E51C-F3C7-E298-41533E045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6" y="503238"/>
            <a:ext cx="4781550" cy="1049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631196-0B07-48EE-3A01-D9299E29D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9315D0-B7C7-4D98-9FA5-3AFBCA20494A}" type="datetime2">
              <a:rPr lang="da-DK" smtClean="0"/>
              <a:pPr/>
              <a:t>30. april 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AE12F2-7CCC-72A4-5B6C-CE60401FF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54E46D-D42B-AE0D-3FF5-568ED8E9E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BE99139-2FB7-4874-B658-038439FF7DF8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9AFF9933-6583-8C64-76B3-E73793C8F2B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57225" y="1552575"/>
            <a:ext cx="4781550" cy="46243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302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Billede ly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ED90708-418D-9899-0A04-094E75F7D29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866860" y="441887"/>
            <a:ext cx="972079" cy="438714"/>
          </a:xfrm>
          <a:custGeom>
            <a:avLst/>
            <a:gdLst>
              <a:gd name="connsiteX0" fmla="*/ 1614191 w 1827854"/>
              <a:gd name="connsiteY0" fmla="*/ 462414 h 824938"/>
              <a:gd name="connsiteX1" fmla="*/ 1687729 w 1827854"/>
              <a:gd name="connsiteY1" fmla="*/ 462414 h 824938"/>
              <a:gd name="connsiteX2" fmla="*/ 1687729 w 1827854"/>
              <a:gd name="connsiteY2" fmla="*/ 609827 h 824938"/>
              <a:gd name="connsiteX3" fmla="*/ 1827854 w 1827854"/>
              <a:gd name="connsiteY3" fmla="*/ 609827 h 824938"/>
              <a:gd name="connsiteX4" fmla="*/ 1827854 w 1827854"/>
              <a:gd name="connsiteY4" fmla="*/ 681463 h 824938"/>
              <a:gd name="connsiteX5" fmla="*/ 1687729 w 1827854"/>
              <a:gd name="connsiteY5" fmla="*/ 681463 h 824938"/>
              <a:gd name="connsiteX6" fmla="*/ 1687729 w 1827854"/>
              <a:gd name="connsiteY6" fmla="*/ 824938 h 824938"/>
              <a:gd name="connsiteX7" fmla="*/ 1614191 w 1827854"/>
              <a:gd name="connsiteY7" fmla="*/ 824938 h 824938"/>
              <a:gd name="connsiteX8" fmla="*/ 1614191 w 1827854"/>
              <a:gd name="connsiteY8" fmla="*/ 681463 h 824938"/>
              <a:gd name="connsiteX9" fmla="*/ 1480122 w 1827854"/>
              <a:gd name="connsiteY9" fmla="*/ 681463 h 824938"/>
              <a:gd name="connsiteX10" fmla="*/ 1480122 w 1827854"/>
              <a:gd name="connsiteY10" fmla="*/ 609827 h 824938"/>
              <a:gd name="connsiteX11" fmla="*/ 1614191 w 1827854"/>
              <a:gd name="connsiteY11" fmla="*/ 609827 h 824938"/>
              <a:gd name="connsiteX12" fmla="*/ 1243399 w 1827854"/>
              <a:gd name="connsiteY12" fmla="*/ 462414 h 824938"/>
              <a:gd name="connsiteX13" fmla="*/ 1376048 w 1827854"/>
              <a:gd name="connsiteY13" fmla="*/ 570965 h 824938"/>
              <a:gd name="connsiteX14" fmla="*/ 1302232 w 1827854"/>
              <a:gd name="connsiteY14" fmla="*/ 699532 h 824938"/>
              <a:gd name="connsiteX15" fmla="*/ 1253714 w 1827854"/>
              <a:gd name="connsiteY15" fmla="*/ 741159 h 824938"/>
              <a:gd name="connsiteX16" fmla="*/ 1253714 w 1827854"/>
              <a:gd name="connsiteY16" fmla="*/ 742739 h 824938"/>
              <a:gd name="connsiteX17" fmla="*/ 1377072 w 1827854"/>
              <a:gd name="connsiteY17" fmla="*/ 742739 h 824938"/>
              <a:gd name="connsiteX18" fmla="*/ 1377072 w 1827854"/>
              <a:gd name="connsiteY18" fmla="*/ 824938 h 824938"/>
              <a:gd name="connsiteX19" fmla="*/ 1116412 w 1827854"/>
              <a:gd name="connsiteY19" fmla="*/ 824938 h 824938"/>
              <a:gd name="connsiteX20" fmla="*/ 1116412 w 1827854"/>
              <a:gd name="connsiteY20" fmla="*/ 762258 h 824938"/>
              <a:gd name="connsiteX21" fmla="*/ 1233069 w 1827854"/>
              <a:gd name="connsiteY21" fmla="*/ 654233 h 824938"/>
              <a:gd name="connsiteX22" fmla="*/ 1283650 w 1827854"/>
              <a:gd name="connsiteY22" fmla="*/ 578354 h 824938"/>
              <a:gd name="connsiteX23" fmla="*/ 1240297 w 1827854"/>
              <a:gd name="connsiteY23" fmla="*/ 542522 h 824938"/>
              <a:gd name="connsiteX24" fmla="*/ 1196944 w 1827854"/>
              <a:gd name="connsiteY24" fmla="*/ 588362 h 824938"/>
              <a:gd name="connsiteX25" fmla="*/ 1196944 w 1827854"/>
              <a:gd name="connsiteY25" fmla="*/ 599424 h 824938"/>
              <a:gd name="connsiteX26" fmla="*/ 1109199 w 1827854"/>
              <a:gd name="connsiteY26" fmla="*/ 599424 h 824938"/>
              <a:gd name="connsiteX27" fmla="*/ 1109199 w 1827854"/>
              <a:gd name="connsiteY27" fmla="*/ 585714 h 824938"/>
              <a:gd name="connsiteX28" fmla="*/ 1243399 w 1827854"/>
              <a:gd name="connsiteY28" fmla="*/ 462414 h 824938"/>
              <a:gd name="connsiteX29" fmla="*/ 920291 w 1827854"/>
              <a:gd name="connsiteY29" fmla="*/ 462414 h 824938"/>
              <a:gd name="connsiteX30" fmla="*/ 1052941 w 1827854"/>
              <a:gd name="connsiteY30" fmla="*/ 570965 h 824938"/>
              <a:gd name="connsiteX31" fmla="*/ 979125 w 1827854"/>
              <a:gd name="connsiteY31" fmla="*/ 699532 h 824938"/>
              <a:gd name="connsiteX32" fmla="*/ 930606 w 1827854"/>
              <a:gd name="connsiteY32" fmla="*/ 741159 h 824938"/>
              <a:gd name="connsiteX33" fmla="*/ 930606 w 1827854"/>
              <a:gd name="connsiteY33" fmla="*/ 742739 h 824938"/>
              <a:gd name="connsiteX34" fmla="*/ 1053965 w 1827854"/>
              <a:gd name="connsiteY34" fmla="*/ 742739 h 824938"/>
              <a:gd name="connsiteX35" fmla="*/ 1053965 w 1827854"/>
              <a:gd name="connsiteY35" fmla="*/ 824938 h 824938"/>
              <a:gd name="connsiteX36" fmla="*/ 793304 w 1827854"/>
              <a:gd name="connsiteY36" fmla="*/ 824938 h 824938"/>
              <a:gd name="connsiteX37" fmla="*/ 793304 w 1827854"/>
              <a:gd name="connsiteY37" fmla="*/ 762258 h 824938"/>
              <a:gd name="connsiteX38" fmla="*/ 909961 w 1827854"/>
              <a:gd name="connsiteY38" fmla="*/ 654233 h 824938"/>
              <a:gd name="connsiteX39" fmla="*/ 960543 w 1827854"/>
              <a:gd name="connsiteY39" fmla="*/ 578354 h 824938"/>
              <a:gd name="connsiteX40" fmla="*/ 917189 w 1827854"/>
              <a:gd name="connsiteY40" fmla="*/ 542522 h 824938"/>
              <a:gd name="connsiteX41" fmla="*/ 873836 w 1827854"/>
              <a:gd name="connsiteY41" fmla="*/ 588362 h 824938"/>
              <a:gd name="connsiteX42" fmla="*/ 873836 w 1827854"/>
              <a:gd name="connsiteY42" fmla="*/ 599424 h 824938"/>
              <a:gd name="connsiteX43" fmla="*/ 786091 w 1827854"/>
              <a:gd name="connsiteY43" fmla="*/ 599424 h 824938"/>
              <a:gd name="connsiteX44" fmla="*/ 786091 w 1827854"/>
              <a:gd name="connsiteY44" fmla="*/ 585714 h 824938"/>
              <a:gd name="connsiteX45" fmla="*/ 920291 w 1827854"/>
              <a:gd name="connsiteY45" fmla="*/ 462414 h 824938"/>
              <a:gd name="connsiteX46" fmla="*/ 820183 w 1827854"/>
              <a:gd name="connsiteY46" fmla="*/ 112765 h 824938"/>
              <a:gd name="connsiteX47" fmla="*/ 777342 w 1827854"/>
              <a:gd name="connsiteY47" fmla="*/ 227637 h 824938"/>
              <a:gd name="connsiteX48" fmla="*/ 861985 w 1827854"/>
              <a:gd name="connsiteY48" fmla="*/ 227637 h 824938"/>
              <a:gd name="connsiteX49" fmla="*/ 821207 w 1827854"/>
              <a:gd name="connsiteY49" fmla="*/ 112765 h 824938"/>
              <a:gd name="connsiteX50" fmla="*/ 94460 w 1827854"/>
              <a:gd name="connsiteY50" fmla="*/ 79040 h 824938"/>
              <a:gd name="connsiteX51" fmla="*/ 94460 w 1827854"/>
              <a:gd name="connsiteY51" fmla="*/ 162293 h 824938"/>
              <a:gd name="connsiteX52" fmla="*/ 157946 w 1827854"/>
              <a:gd name="connsiteY52" fmla="*/ 162293 h 824938"/>
              <a:gd name="connsiteX53" fmla="*/ 204401 w 1827854"/>
              <a:gd name="connsiteY53" fmla="*/ 118033 h 824938"/>
              <a:gd name="connsiteX54" fmla="*/ 157946 w 1827854"/>
              <a:gd name="connsiteY54" fmla="*/ 79040 h 824938"/>
              <a:gd name="connsiteX55" fmla="*/ 1052941 w 1827854"/>
              <a:gd name="connsiteY55" fmla="*/ 0 h 824938"/>
              <a:gd name="connsiteX56" fmla="*/ 1134497 w 1827854"/>
              <a:gd name="connsiteY56" fmla="*/ 0 h 824938"/>
              <a:gd name="connsiteX57" fmla="*/ 1285743 w 1827854"/>
              <a:gd name="connsiteY57" fmla="*/ 211294 h 824938"/>
              <a:gd name="connsiteX58" fmla="*/ 1288318 w 1827854"/>
              <a:gd name="connsiteY58" fmla="*/ 211294 h 824938"/>
              <a:gd name="connsiteX59" fmla="*/ 1283666 w 1827854"/>
              <a:gd name="connsiteY59" fmla="*/ 0 h 824938"/>
              <a:gd name="connsiteX60" fmla="*/ 1372962 w 1827854"/>
              <a:gd name="connsiteY60" fmla="*/ 0 h 824938"/>
              <a:gd name="connsiteX61" fmla="*/ 1372962 w 1827854"/>
              <a:gd name="connsiteY61" fmla="*/ 358311 h 824938"/>
              <a:gd name="connsiteX62" fmla="*/ 1289855 w 1827854"/>
              <a:gd name="connsiteY62" fmla="*/ 358311 h 824938"/>
              <a:gd name="connsiteX63" fmla="*/ 1140174 w 1827854"/>
              <a:gd name="connsiteY63" fmla="*/ 148598 h 824938"/>
              <a:gd name="connsiteX64" fmla="*/ 1137599 w 1827854"/>
              <a:gd name="connsiteY64" fmla="*/ 148598 h 824938"/>
              <a:gd name="connsiteX65" fmla="*/ 1142237 w 1827854"/>
              <a:gd name="connsiteY65" fmla="*/ 358311 h 824938"/>
              <a:gd name="connsiteX66" fmla="*/ 1052941 w 1827854"/>
              <a:gd name="connsiteY66" fmla="*/ 358311 h 824938"/>
              <a:gd name="connsiteX67" fmla="*/ 780415 w 1827854"/>
              <a:gd name="connsiteY67" fmla="*/ 0 h 824938"/>
              <a:gd name="connsiteX68" fmla="*/ 867136 w 1827854"/>
              <a:gd name="connsiteY68" fmla="*/ 0 h 824938"/>
              <a:gd name="connsiteX69" fmla="*/ 1008052 w 1827854"/>
              <a:gd name="connsiteY69" fmla="*/ 358311 h 824938"/>
              <a:gd name="connsiteX70" fmla="*/ 1008037 w 1827854"/>
              <a:gd name="connsiteY70" fmla="*/ 358311 h 824938"/>
              <a:gd name="connsiteX71" fmla="*/ 908426 w 1827854"/>
              <a:gd name="connsiteY71" fmla="*/ 358311 h 824938"/>
              <a:gd name="connsiteX72" fmla="*/ 886230 w 1827854"/>
              <a:gd name="connsiteY72" fmla="*/ 296654 h 824938"/>
              <a:gd name="connsiteX73" fmla="*/ 752030 w 1827854"/>
              <a:gd name="connsiteY73" fmla="*/ 296654 h 824938"/>
              <a:gd name="connsiteX74" fmla="*/ 729321 w 1827854"/>
              <a:gd name="connsiteY74" fmla="*/ 358311 h 824938"/>
              <a:gd name="connsiteX75" fmla="*/ 634348 w 1827854"/>
              <a:gd name="connsiteY75" fmla="*/ 358311 h 824938"/>
              <a:gd name="connsiteX76" fmla="*/ 354608 w 1827854"/>
              <a:gd name="connsiteY76" fmla="*/ 0 h 824938"/>
              <a:gd name="connsiteX77" fmla="*/ 449069 w 1827854"/>
              <a:gd name="connsiteY77" fmla="*/ 0 h 824938"/>
              <a:gd name="connsiteX78" fmla="*/ 449069 w 1827854"/>
              <a:gd name="connsiteY78" fmla="*/ 276112 h 824938"/>
              <a:gd name="connsiteX79" fmla="*/ 607529 w 1827854"/>
              <a:gd name="connsiteY79" fmla="*/ 276112 h 824938"/>
              <a:gd name="connsiteX80" fmla="*/ 607529 w 1827854"/>
              <a:gd name="connsiteY80" fmla="*/ 358311 h 824938"/>
              <a:gd name="connsiteX81" fmla="*/ 354608 w 1827854"/>
              <a:gd name="connsiteY81" fmla="*/ 358311 h 824938"/>
              <a:gd name="connsiteX82" fmla="*/ 0 w 1827854"/>
              <a:gd name="connsiteY82" fmla="*/ 0 h 824938"/>
              <a:gd name="connsiteX83" fmla="*/ 163623 w 1827854"/>
              <a:gd name="connsiteY83" fmla="*/ 0 h 824938"/>
              <a:gd name="connsiteX84" fmla="*/ 299887 w 1827854"/>
              <a:gd name="connsiteY84" fmla="*/ 118033 h 824938"/>
              <a:gd name="connsiteX85" fmla="*/ 158458 w 1827854"/>
              <a:gd name="connsiteY85" fmla="*/ 239225 h 824938"/>
              <a:gd name="connsiteX86" fmla="*/ 94460 w 1827854"/>
              <a:gd name="connsiteY86" fmla="*/ 239225 h 824938"/>
              <a:gd name="connsiteX87" fmla="*/ 94460 w 1827854"/>
              <a:gd name="connsiteY87" fmla="*/ 358311 h 824938"/>
              <a:gd name="connsiteX88" fmla="*/ 0 w 1827854"/>
              <a:gd name="connsiteY88" fmla="*/ 358311 h 824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1827854" h="824938">
                <a:moveTo>
                  <a:pt x="1614191" y="462414"/>
                </a:moveTo>
                <a:lnTo>
                  <a:pt x="1687729" y="462414"/>
                </a:lnTo>
                <a:lnTo>
                  <a:pt x="1687729" y="609827"/>
                </a:lnTo>
                <a:lnTo>
                  <a:pt x="1827854" y="609827"/>
                </a:lnTo>
                <a:lnTo>
                  <a:pt x="1827854" y="681463"/>
                </a:lnTo>
                <a:lnTo>
                  <a:pt x="1687729" y="681463"/>
                </a:lnTo>
                <a:lnTo>
                  <a:pt x="1687729" y="824938"/>
                </a:lnTo>
                <a:lnTo>
                  <a:pt x="1614191" y="824938"/>
                </a:lnTo>
                <a:lnTo>
                  <a:pt x="1614191" y="681463"/>
                </a:lnTo>
                <a:lnTo>
                  <a:pt x="1480122" y="681463"/>
                </a:lnTo>
                <a:lnTo>
                  <a:pt x="1480122" y="609827"/>
                </a:lnTo>
                <a:lnTo>
                  <a:pt x="1614191" y="609827"/>
                </a:lnTo>
                <a:close/>
                <a:moveTo>
                  <a:pt x="1243399" y="462414"/>
                </a:moveTo>
                <a:cubicBezTo>
                  <a:pt x="1323916" y="462414"/>
                  <a:pt x="1376048" y="505621"/>
                  <a:pt x="1376048" y="570965"/>
                </a:cubicBezTo>
                <a:cubicBezTo>
                  <a:pt x="1376048" y="627341"/>
                  <a:pt x="1346112" y="662120"/>
                  <a:pt x="1302232" y="699532"/>
                </a:cubicBezTo>
                <a:lnTo>
                  <a:pt x="1253714" y="741159"/>
                </a:lnTo>
                <a:lnTo>
                  <a:pt x="1253714" y="742739"/>
                </a:lnTo>
                <a:lnTo>
                  <a:pt x="1377072" y="742739"/>
                </a:lnTo>
                <a:lnTo>
                  <a:pt x="1377072" y="824938"/>
                </a:lnTo>
                <a:lnTo>
                  <a:pt x="1116412" y="824938"/>
                </a:lnTo>
                <a:lnTo>
                  <a:pt x="1116412" y="762258"/>
                </a:lnTo>
                <a:lnTo>
                  <a:pt x="1233069" y="654233"/>
                </a:lnTo>
                <a:cubicBezTo>
                  <a:pt x="1263517" y="626302"/>
                  <a:pt x="1283650" y="602072"/>
                  <a:pt x="1283650" y="578354"/>
                </a:cubicBezTo>
                <a:cubicBezTo>
                  <a:pt x="1283650" y="554637"/>
                  <a:pt x="1263517" y="542522"/>
                  <a:pt x="1240297" y="542522"/>
                </a:cubicBezTo>
                <a:cubicBezTo>
                  <a:pt x="1211912" y="542522"/>
                  <a:pt x="1196944" y="562538"/>
                  <a:pt x="1196944" y="588362"/>
                </a:cubicBezTo>
                <a:lnTo>
                  <a:pt x="1196944" y="599424"/>
                </a:lnTo>
                <a:lnTo>
                  <a:pt x="1109199" y="599424"/>
                </a:lnTo>
                <a:lnTo>
                  <a:pt x="1109199" y="585714"/>
                </a:lnTo>
                <a:cubicBezTo>
                  <a:pt x="1109199" y="514049"/>
                  <a:pt x="1157205" y="462414"/>
                  <a:pt x="1243399" y="462414"/>
                </a:cubicBezTo>
                <a:close/>
                <a:moveTo>
                  <a:pt x="920291" y="462414"/>
                </a:moveTo>
                <a:cubicBezTo>
                  <a:pt x="1000808" y="462414"/>
                  <a:pt x="1052941" y="505621"/>
                  <a:pt x="1052941" y="570965"/>
                </a:cubicBezTo>
                <a:cubicBezTo>
                  <a:pt x="1052941" y="627341"/>
                  <a:pt x="1023004" y="662120"/>
                  <a:pt x="979125" y="699532"/>
                </a:cubicBezTo>
                <a:lnTo>
                  <a:pt x="930606" y="741159"/>
                </a:lnTo>
                <a:lnTo>
                  <a:pt x="930606" y="742739"/>
                </a:lnTo>
                <a:lnTo>
                  <a:pt x="1053965" y="742739"/>
                </a:lnTo>
                <a:lnTo>
                  <a:pt x="1053965" y="824938"/>
                </a:lnTo>
                <a:lnTo>
                  <a:pt x="793304" y="824938"/>
                </a:lnTo>
                <a:lnTo>
                  <a:pt x="793304" y="762258"/>
                </a:lnTo>
                <a:lnTo>
                  <a:pt x="909961" y="654233"/>
                </a:lnTo>
                <a:cubicBezTo>
                  <a:pt x="940410" y="626302"/>
                  <a:pt x="960543" y="602072"/>
                  <a:pt x="960543" y="578354"/>
                </a:cubicBezTo>
                <a:cubicBezTo>
                  <a:pt x="960543" y="554637"/>
                  <a:pt x="940424" y="542522"/>
                  <a:pt x="917189" y="542522"/>
                </a:cubicBezTo>
                <a:cubicBezTo>
                  <a:pt x="888804" y="542522"/>
                  <a:pt x="873836" y="562538"/>
                  <a:pt x="873836" y="588362"/>
                </a:cubicBezTo>
                <a:lnTo>
                  <a:pt x="873836" y="599424"/>
                </a:lnTo>
                <a:lnTo>
                  <a:pt x="786091" y="599424"/>
                </a:lnTo>
                <a:lnTo>
                  <a:pt x="786091" y="585714"/>
                </a:lnTo>
                <a:cubicBezTo>
                  <a:pt x="786091" y="514049"/>
                  <a:pt x="834097" y="462414"/>
                  <a:pt x="920291" y="462414"/>
                </a:cubicBezTo>
                <a:close/>
                <a:moveTo>
                  <a:pt x="820183" y="112765"/>
                </a:moveTo>
                <a:lnTo>
                  <a:pt x="777342" y="227637"/>
                </a:lnTo>
                <a:lnTo>
                  <a:pt x="861985" y="227637"/>
                </a:lnTo>
                <a:lnTo>
                  <a:pt x="821207" y="112765"/>
                </a:lnTo>
                <a:close/>
                <a:moveTo>
                  <a:pt x="94460" y="79040"/>
                </a:moveTo>
                <a:lnTo>
                  <a:pt x="94460" y="162293"/>
                </a:lnTo>
                <a:lnTo>
                  <a:pt x="157946" y="162293"/>
                </a:lnTo>
                <a:cubicBezTo>
                  <a:pt x="187882" y="162293"/>
                  <a:pt x="204401" y="141223"/>
                  <a:pt x="204401" y="118033"/>
                </a:cubicBezTo>
                <a:cubicBezTo>
                  <a:pt x="204401" y="94842"/>
                  <a:pt x="187370" y="79040"/>
                  <a:pt x="157946" y="79040"/>
                </a:cubicBezTo>
                <a:close/>
                <a:moveTo>
                  <a:pt x="1052941" y="0"/>
                </a:moveTo>
                <a:lnTo>
                  <a:pt x="1134497" y="0"/>
                </a:lnTo>
                <a:lnTo>
                  <a:pt x="1285743" y="211294"/>
                </a:lnTo>
                <a:lnTo>
                  <a:pt x="1288318" y="211294"/>
                </a:lnTo>
                <a:lnTo>
                  <a:pt x="1283666" y="0"/>
                </a:lnTo>
                <a:lnTo>
                  <a:pt x="1372962" y="0"/>
                </a:lnTo>
                <a:lnTo>
                  <a:pt x="1372962" y="358311"/>
                </a:lnTo>
                <a:lnTo>
                  <a:pt x="1289855" y="358311"/>
                </a:lnTo>
                <a:lnTo>
                  <a:pt x="1140174" y="148598"/>
                </a:lnTo>
                <a:lnTo>
                  <a:pt x="1137599" y="148598"/>
                </a:lnTo>
                <a:lnTo>
                  <a:pt x="1142237" y="358311"/>
                </a:lnTo>
                <a:lnTo>
                  <a:pt x="1052941" y="358311"/>
                </a:lnTo>
                <a:close/>
                <a:moveTo>
                  <a:pt x="780415" y="0"/>
                </a:moveTo>
                <a:lnTo>
                  <a:pt x="867136" y="0"/>
                </a:lnTo>
                <a:lnTo>
                  <a:pt x="1008052" y="358311"/>
                </a:lnTo>
                <a:lnTo>
                  <a:pt x="1008037" y="358311"/>
                </a:lnTo>
                <a:lnTo>
                  <a:pt x="908426" y="358311"/>
                </a:lnTo>
                <a:lnTo>
                  <a:pt x="886230" y="296654"/>
                </a:lnTo>
                <a:lnTo>
                  <a:pt x="752030" y="296654"/>
                </a:lnTo>
                <a:lnTo>
                  <a:pt x="729321" y="358311"/>
                </a:lnTo>
                <a:lnTo>
                  <a:pt x="634348" y="358311"/>
                </a:lnTo>
                <a:close/>
                <a:moveTo>
                  <a:pt x="354608" y="0"/>
                </a:moveTo>
                <a:lnTo>
                  <a:pt x="449069" y="0"/>
                </a:lnTo>
                <a:lnTo>
                  <a:pt x="449069" y="276112"/>
                </a:lnTo>
                <a:lnTo>
                  <a:pt x="607529" y="276112"/>
                </a:lnTo>
                <a:lnTo>
                  <a:pt x="607529" y="358311"/>
                </a:lnTo>
                <a:lnTo>
                  <a:pt x="354608" y="358311"/>
                </a:lnTo>
                <a:close/>
                <a:moveTo>
                  <a:pt x="0" y="0"/>
                </a:moveTo>
                <a:lnTo>
                  <a:pt x="163623" y="0"/>
                </a:lnTo>
                <a:cubicBezTo>
                  <a:pt x="244140" y="0"/>
                  <a:pt x="299887" y="37940"/>
                  <a:pt x="299887" y="118033"/>
                </a:cubicBezTo>
                <a:cubicBezTo>
                  <a:pt x="299887" y="198125"/>
                  <a:pt x="236912" y="239225"/>
                  <a:pt x="158458" y="239225"/>
                </a:cubicBezTo>
                <a:lnTo>
                  <a:pt x="94460" y="239225"/>
                </a:lnTo>
                <a:lnTo>
                  <a:pt x="94460" y="358311"/>
                </a:lnTo>
                <a:lnTo>
                  <a:pt x="0" y="358311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da-DK"/>
              <a:t> 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678124-E51C-F3C7-E298-41533E045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6" y="503238"/>
            <a:ext cx="4781550" cy="104933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631196-0B07-48EE-3A01-D9299E29D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9315D0-B7C7-4D98-9FA5-3AFBCA20494A}" type="datetime2">
              <a:rPr lang="da-DK" smtClean="0"/>
              <a:pPr/>
              <a:t>30. april 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AE12F2-7CCC-72A4-5B6C-CE60401FF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54E46D-D42B-AE0D-3FF5-568ED8E9E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BE99139-2FB7-4874-B658-038439FF7DF8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6045BE20-FFB9-F2CF-AA08-B3C6F62F35B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57225" y="1552575"/>
            <a:ext cx="4781550" cy="462438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/>
          </a:p>
        </p:txBody>
      </p:sp>
      <p:sp>
        <p:nvSpPr>
          <p:cNvPr id="3" name="Picture Placeholder 12">
            <a:extLst>
              <a:ext uri="{FF2B5EF4-FFF2-40B4-BE49-F238E27FC236}">
                <a16:creationId xmlns:a16="http://schemas.microsoft.com/office/drawing/2014/main" id="{079DAC86-B945-D559-AFEF-92A2E1EF17B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562725" y="1114425"/>
            <a:ext cx="4705350" cy="4624388"/>
          </a:xfrm>
          <a:solidFill>
            <a:schemeClr val="bg1">
              <a:lumMod val="95000"/>
            </a:schemeClr>
          </a:solidFill>
        </p:spPr>
        <p:txBody>
          <a:bodyPr tIns="1620000" anchor="t" anchorCtr="1">
            <a:normAutofit/>
          </a:bodyPr>
          <a:lstStyle>
            <a:lvl1pPr marL="0" indent="0" algn="ctr">
              <a:buNone/>
              <a:defRPr sz="13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/>
              <a:t>Klik på ikonet for at indsætte billede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4469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Grafik ly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ED90708-418D-9899-0A04-094E75F7D29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866860" y="441887"/>
            <a:ext cx="972079" cy="438714"/>
          </a:xfrm>
          <a:custGeom>
            <a:avLst/>
            <a:gdLst>
              <a:gd name="connsiteX0" fmla="*/ 1614191 w 1827854"/>
              <a:gd name="connsiteY0" fmla="*/ 462414 h 824938"/>
              <a:gd name="connsiteX1" fmla="*/ 1687729 w 1827854"/>
              <a:gd name="connsiteY1" fmla="*/ 462414 h 824938"/>
              <a:gd name="connsiteX2" fmla="*/ 1687729 w 1827854"/>
              <a:gd name="connsiteY2" fmla="*/ 609827 h 824938"/>
              <a:gd name="connsiteX3" fmla="*/ 1827854 w 1827854"/>
              <a:gd name="connsiteY3" fmla="*/ 609827 h 824938"/>
              <a:gd name="connsiteX4" fmla="*/ 1827854 w 1827854"/>
              <a:gd name="connsiteY4" fmla="*/ 681463 h 824938"/>
              <a:gd name="connsiteX5" fmla="*/ 1687729 w 1827854"/>
              <a:gd name="connsiteY5" fmla="*/ 681463 h 824938"/>
              <a:gd name="connsiteX6" fmla="*/ 1687729 w 1827854"/>
              <a:gd name="connsiteY6" fmla="*/ 824938 h 824938"/>
              <a:gd name="connsiteX7" fmla="*/ 1614191 w 1827854"/>
              <a:gd name="connsiteY7" fmla="*/ 824938 h 824938"/>
              <a:gd name="connsiteX8" fmla="*/ 1614191 w 1827854"/>
              <a:gd name="connsiteY8" fmla="*/ 681463 h 824938"/>
              <a:gd name="connsiteX9" fmla="*/ 1480122 w 1827854"/>
              <a:gd name="connsiteY9" fmla="*/ 681463 h 824938"/>
              <a:gd name="connsiteX10" fmla="*/ 1480122 w 1827854"/>
              <a:gd name="connsiteY10" fmla="*/ 609827 h 824938"/>
              <a:gd name="connsiteX11" fmla="*/ 1614191 w 1827854"/>
              <a:gd name="connsiteY11" fmla="*/ 609827 h 824938"/>
              <a:gd name="connsiteX12" fmla="*/ 1243399 w 1827854"/>
              <a:gd name="connsiteY12" fmla="*/ 462414 h 824938"/>
              <a:gd name="connsiteX13" fmla="*/ 1376048 w 1827854"/>
              <a:gd name="connsiteY13" fmla="*/ 570965 h 824938"/>
              <a:gd name="connsiteX14" fmla="*/ 1302232 w 1827854"/>
              <a:gd name="connsiteY14" fmla="*/ 699532 h 824938"/>
              <a:gd name="connsiteX15" fmla="*/ 1253714 w 1827854"/>
              <a:gd name="connsiteY15" fmla="*/ 741159 h 824938"/>
              <a:gd name="connsiteX16" fmla="*/ 1253714 w 1827854"/>
              <a:gd name="connsiteY16" fmla="*/ 742739 h 824938"/>
              <a:gd name="connsiteX17" fmla="*/ 1377072 w 1827854"/>
              <a:gd name="connsiteY17" fmla="*/ 742739 h 824938"/>
              <a:gd name="connsiteX18" fmla="*/ 1377072 w 1827854"/>
              <a:gd name="connsiteY18" fmla="*/ 824938 h 824938"/>
              <a:gd name="connsiteX19" fmla="*/ 1116412 w 1827854"/>
              <a:gd name="connsiteY19" fmla="*/ 824938 h 824938"/>
              <a:gd name="connsiteX20" fmla="*/ 1116412 w 1827854"/>
              <a:gd name="connsiteY20" fmla="*/ 762258 h 824938"/>
              <a:gd name="connsiteX21" fmla="*/ 1233069 w 1827854"/>
              <a:gd name="connsiteY21" fmla="*/ 654233 h 824938"/>
              <a:gd name="connsiteX22" fmla="*/ 1283650 w 1827854"/>
              <a:gd name="connsiteY22" fmla="*/ 578354 h 824938"/>
              <a:gd name="connsiteX23" fmla="*/ 1240297 w 1827854"/>
              <a:gd name="connsiteY23" fmla="*/ 542522 h 824938"/>
              <a:gd name="connsiteX24" fmla="*/ 1196944 w 1827854"/>
              <a:gd name="connsiteY24" fmla="*/ 588362 h 824938"/>
              <a:gd name="connsiteX25" fmla="*/ 1196944 w 1827854"/>
              <a:gd name="connsiteY25" fmla="*/ 599424 h 824938"/>
              <a:gd name="connsiteX26" fmla="*/ 1109199 w 1827854"/>
              <a:gd name="connsiteY26" fmla="*/ 599424 h 824938"/>
              <a:gd name="connsiteX27" fmla="*/ 1109199 w 1827854"/>
              <a:gd name="connsiteY27" fmla="*/ 585714 h 824938"/>
              <a:gd name="connsiteX28" fmla="*/ 1243399 w 1827854"/>
              <a:gd name="connsiteY28" fmla="*/ 462414 h 824938"/>
              <a:gd name="connsiteX29" fmla="*/ 920291 w 1827854"/>
              <a:gd name="connsiteY29" fmla="*/ 462414 h 824938"/>
              <a:gd name="connsiteX30" fmla="*/ 1052941 w 1827854"/>
              <a:gd name="connsiteY30" fmla="*/ 570965 h 824938"/>
              <a:gd name="connsiteX31" fmla="*/ 979125 w 1827854"/>
              <a:gd name="connsiteY31" fmla="*/ 699532 h 824938"/>
              <a:gd name="connsiteX32" fmla="*/ 930606 w 1827854"/>
              <a:gd name="connsiteY32" fmla="*/ 741159 h 824938"/>
              <a:gd name="connsiteX33" fmla="*/ 930606 w 1827854"/>
              <a:gd name="connsiteY33" fmla="*/ 742739 h 824938"/>
              <a:gd name="connsiteX34" fmla="*/ 1053965 w 1827854"/>
              <a:gd name="connsiteY34" fmla="*/ 742739 h 824938"/>
              <a:gd name="connsiteX35" fmla="*/ 1053965 w 1827854"/>
              <a:gd name="connsiteY35" fmla="*/ 824938 h 824938"/>
              <a:gd name="connsiteX36" fmla="*/ 793304 w 1827854"/>
              <a:gd name="connsiteY36" fmla="*/ 824938 h 824938"/>
              <a:gd name="connsiteX37" fmla="*/ 793304 w 1827854"/>
              <a:gd name="connsiteY37" fmla="*/ 762258 h 824938"/>
              <a:gd name="connsiteX38" fmla="*/ 909961 w 1827854"/>
              <a:gd name="connsiteY38" fmla="*/ 654233 h 824938"/>
              <a:gd name="connsiteX39" fmla="*/ 960543 w 1827854"/>
              <a:gd name="connsiteY39" fmla="*/ 578354 h 824938"/>
              <a:gd name="connsiteX40" fmla="*/ 917189 w 1827854"/>
              <a:gd name="connsiteY40" fmla="*/ 542522 h 824938"/>
              <a:gd name="connsiteX41" fmla="*/ 873836 w 1827854"/>
              <a:gd name="connsiteY41" fmla="*/ 588362 h 824938"/>
              <a:gd name="connsiteX42" fmla="*/ 873836 w 1827854"/>
              <a:gd name="connsiteY42" fmla="*/ 599424 h 824938"/>
              <a:gd name="connsiteX43" fmla="*/ 786091 w 1827854"/>
              <a:gd name="connsiteY43" fmla="*/ 599424 h 824938"/>
              <a:gd name="connsiteX44" fmla="*/ 786091 w 1827854"/>
              <a:gd name="connsiteY44" fmla="*/ 585714 h 824938"/>
              <a:gd name="connsiteX45" fmla="*/ 920291 w 1827854"/>
              <a:gd name="connsiteY45" fmla="*/ 462414 h 824938"/>
              <a:gd name="connsiteX46" fmla="*/ 820183 w 1827854"/>
              <a:gd name="connsiteY46" fmla="*/ 112765 h 824938"/>
              <a:gd name="connsiteX47" fmla="*/ 777342 w 1827854"/>
              <a:gd name="connsiteY47" fmla="*/ 227637 h 824938"/>
              <a:gd name="connsiteX48" fmla="*/ 861985 w 1827854"/>
              <a:gd name="connsiteY48" fmla="*/ 227637 h 824938"/>
              <a:gd name="connsiteX49" fmla="*/ 821207 w 1827854"/>
              <a:gd name="connsiteY49" fmla="*/ 112765 h 824938"/>
              <a:gd name="connsiteX50" fmla="*/ 94460 w 1827854"/>
              <a:gd name="connsiteY50" fmla="*/ 79040 h 824938"/>
              <a:gd name="connsiteX51" fmla="*/ 94460 w 1827854"/>
              <a:gd name="connsiteY51" fmla="*/ 162293 h 824938"/>
              <a:gd name="connsiteX52" fmla="*/ 157946 w 1827854"/>
              <a:gd name="connsiteY52" fmla="*/ 162293 h 824938"/>
              <a:gd name="connsiteX53" fmla="*/ 204401 w 1827854"/>
              <a:gd name="connsiteY53" fmla="*/ 118033 h 824938"/>
              <a:gd name="connsiteX54" fmla="*/ 157946 w 1827854"/>
              <a:gd name="connsiteY54" fmla="*/ 79040 h 824938"/>
              <a:gd name="connsiteX55" fmla="*/ 1052941 w 1827854"/>
              <a:gd name="connsiteY55" fmla="*/ 0 h 824938"/>
              <a:gd name="connsiteX56" fmla="*/ 1134497 w 1827854"/>
              <a:gd name="connsiteY56" fmla="*/ 0 h 824938"/>
              <a:gd name="connsiteX57" fmla="*/ 1285743 w 1827854"/>
              <a:gd name="connsiteY57" fmla="*/ 211294 h 824938"/>
              <a:gd name="connsiteX58" fmla="*/ 1288318 w 1827854"/>
              <a:gd name="connsiteY58" fmla="*/ 211294 h 824938"/>
              <a:gd name="connsiteX59" fmla="*/ 1283666 w 1827854"/>
              <a:gd name="connsiteY59" fmla="*/ 0 h 824938"/>
              <a:gd name="connsiteX60" fmla="*/ 1372962 w 1827854"/>
              <a:gd name="connsiteY60" fmla="*/ 0 h 824938"/>
              <a:gd name="connsiteX61" fmla="*/ 1372962 w 1827854"/>
              <a:gd name="connsiteY61" fmla="*/ 358311 h 824938"/>
              <a:gd name="connsiteX62" fmla="*/ 1289855 w 1827854"/>
              <a:gd name="connsiteY62" fmla="*/ 358311 h 824938"/>
              <a:gd name="connsiteX63" fmla="*/ 1140174 w 1827854"/>
              <a:gd name="connsiteY63" fmla="*/ 148598 h 824938"/>
              <a:gd name="connsiteX64" fmla="*/ 1137599 w 1827854"/>
              <a:gd name="connsiteY64" fmla="*/ 148598 h 824938"/>
              <a:gd name="connsiteX65" fmla="*/ 1142237 w 1827854"/>
              <a:gd name="connsiteY65" fmla="*/ 358311 h 824938"/>
              <a:gd name="connsiteX66" fmla="*/ 1052941 w 1827854"/>
              <a:gd name="connsiteY66" fmla="*/ 358311 h 824938"/>
              <a:gd name="connsiteX67" fmla="*/ 780415 w 1827854"/>
              <a:gd name="connsiteY67" fmla="*/ 0 h 824938"/>
              <a:gd name="connsiteX68" fmla="*/ 867136 w 1827854"/>
              <a:gd name="connsiteY68" fmla="*/ 0 h 824938"/>
              <a:gd name="connsiteX69" fmla="*/ 1008052 w 1827854"/>
              <a:gd name="connsiteY69" fmla="*/ 358311 h 824938"/>
              <a:gd name="connsiteX70" fmla="*/ 1008037 w 1827854"/>
              <a:gd name="connsiteY70" fmla="*/ 358311 h 824938"/>
              <a:gd name="connsiteX71" fmla="*/ 908426 w 1827854"/>
              <a:gd name="connsiteY71" fmla="*/ 358311 h 824938"/>
              <a:gd name="connsiteX72" fmla="*/ 886230 w 1827854"/>
              <a:gd name="connsiteY72" fmla="*/ 296654 h 824938"/>
              <a:gd name="connsiteX73" fmla="*/ 752030 w 1827854"/>
              <a:gd name="connsiteY73" fmla="*/ 296654 h 824938"/>
              <a:gd name="connsiteX74" fmla="*/ 729321 w 1827854"/>
              <a:gd name="connsiteY74" fmla="*/ 358311 h 824938"/>
              <a:gd name="connsiteX75" fmla="*/ 634348 w 1827854"/>
              <a:gd name="connsiteY75" fmla="*/ 358311 h 824938"/>
              <a:gd name="connsiteX76" fmla="*/ 354608 w 1827854"/>
              <a:gd name="connsiteY76" fmla="*/ 0 h 824938"/>
              <a:gd name="connsiteX77" fmla="*/ 449069 w 1827854"/>
              <a:gd name="connsiteY77" fmla="*/ 0 h 824938"/>
              <a:gd name="connsiteX78" fmla="*/ 449069 w 1827854"/>
              <a:gd name="connsiteY78" fmla="*/ 276112 h 824938"/>
              <a:gd name="connsiteX79" fmla="*/ 607529 w 1827854"/>
              <a:gd name="connsiteY79" fmla="*/ 276112 h 824938"/>
              <a:gd name="connsiteX80" fmla="*/ 607529 w 1827854"/>
              <a:gd name="connsiteY80" fmla="*/ 358311 h 824938"/>
              <a:gd name="connsiteX81" fmla="*/ 354608 w 1827854"/>
              <a:gd name="connsiteY81" fmla="*/ 358311 h 824938"/>
              <a:gd name="connsiteX82" fmla="*/ 0 w 1827854"/>
              <a:gd name="connsiteY82" fmla="*/ 0 h 824938"/>
              <a:gd name="connsiteX83" fmla="*/ 163623 w 1827854"/>
              <a:gd name="connsiteY83" fmla="*/ 0 h 824938"/>
              <a:gd name="connsiteX84" fmla="*/ 299887 w 1827854"/>
              <a:gd name="connsiteY84" fmla="*/ 118033 h 824938"/>
              <a:gd name="connsiteX85" fmla="*/ 158458 w 1827854"/>
              <a:gd name="connsiteY85" fmla="*/ 239225 h 824938"/>
              <a:gd name="connsiteX86" fmla="*/ 94460 w 1827854"/>
              <a:gd name="connsiteY86" fmla="*/ 239225 h 824938"/>
              <a:gd name="connsiteX87" fmla="*/ 94460 w 1827854"/>
              <a:gd name="connsiteY87" fmla="*/ 358311 h 824938"/>
              <a:gd name="connsiteX88" fmla="*/ 0 w 1827854"/>
              <a:gd name="connsiteY88" fmla="*/ 358311 h 824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1827854" h="824938">
                <a:moveTo>
                  <a:pt x="1614191" y="462414"/>
                </a:moveTo>
                <a:lnTo>
                  <a:pt x="1687729" y="462414"/>
                </a:lnTo>
                <a:lnTo>
                  <a:pt x="1687729" y="609827"/>
                </a:lnTo>
                <a:lnTo>
                  <a:pt x="1827854" y="609827"/>
                </a:lnTo>
                <a:lnTo>
                  <a:pt x="1827854" y="681463"/>
                </a:lnTo>
                <a:lnTo>
                  <a:pt x="1687729" y="681463"/>
                </a:lnTo>
                <a:lnTo>
                  <a:pt x="1687729" y="824938"/>
                </a:lnTo>
                <a:lnTo>
                  <a:pt x="1614191" y="824938"/>
                </a:lnTo>
                <a:lnTo>
                  <a:pt x="1614191" y="681463"/>
                </a:lnTo>
                <a:lnTo>
                  <a:pt x="1480122" y="681463"/>
                </a:lnTo>
                <a:lnTo>
                  <a:pt x="1480122" y="609827"/>
                </a:lnTo>
                <a:lnTo>
                  <a:pt x="1614191" y="609827"/>
                </a:lnTo>
                <a:close/>
                <a:moveTo>
                  <a:pt x="1243399" y="462414"/>
                </a:moveTo>
                <a:cubicBezTo>
                  <a:pt x="1323916" y="462414"/>
                  <a:pt x="1376048" y="505621"/>
                  <a:pt x="1376048" y="570965"/>
                </a:cubicBezTo>
                <a:cubicBezTo>
                  <a:pt x="1376048" y="627341"/>
                  <a:pt x="1346112" y="662120"/>
                  <a:pt x="1302232" y="699532"/>
                </a:cubicBezTo>
                <a:lnTo>
                  <a:pt x="1253714" y="741159"/>
                </a:lnTo>
                <a:lnTo>
                  <a:pt x="1253714" y="742739"/>
                </a:lnTo>
                <a:lnTo>
                  <a:pt x="1377072" y="742739"/>
                </a:lnTo>
                <a:lnTo>
                  <a:pt x="1377072" y="824938"/>
                </a:lnTo>
                <a:lnTo>
                  <a:pt x="1116412" y="824938"/>
                </a:lnTo>
                <a:lnTo>
                  <a:pt x="1116412" y="762258"/>
                </a:lnTo>
                <a:lnTo>
                  <a:pt x="1233069" y="654233"/>
                </a:lnTo>
                <a:cubicBezTo>
                  <a:pt x="1263517" y="626302"/>
                  <a:pt x="1283650" y="602072"/>
                  <a:pt x="1283650" y="578354"/>
                </a:cubicBezTo>
                <a:cubicBezTo>
                  <a:pt x="1283650" y="554637"/>
                  <a:pt x="1263517" y="542522"/>
                  <a:pt x="1240297" y="542522"/>
                </a:cubicBezTo>
                <a:cubicBezTo>
                  <a:pt x="1211912" y="542522"/>
                  <a:pt x="1196944" y="562538"/>
                  <a:pt x="1196944" y="588362"/>
                </a:cubicBezTo>
                <a:lnTo>
                  <a:pt x="1196944" y="599424"/>
                </a:lnTo>
                <a:lnTo>
                  <a:pt x="1109199" y="599424"/>
                </a:lnTo>
                <a:lnTo>
                  <a:pt x="1109199" y="585714"/>
                </a:lnTo>
                <a:cubicBezTo>
                  <a:pt x="1109199" y="514049"/>
                  <a:pt x="1157205" y="462414"/>
                  <a:pt x="1243399" y="462414"/>
                </a:cubicBezTo>
                <a:close/>
                <a:moveTo>
                  <a:pt x="920291" y="462414"/>
                </a:moveTo>
                <a:cubicBezTo>
                  <a:pt x="1000808" y="462414"/>
                  <a:pt x="1052941" y="505621"/>
                  <a:pt x="1052941" y="570965"/>
                </a:cubicBezTo>
                <a:cubicBezTo>
                  <a:pt x="1052941" y="627341"/>
                  <a:pt x="1023004" y="662120"/>
                  <a:pt x="979125" y="699532"/>
                </a:cubicBezTo>
                <a:lnTo>
                  <a:pt x="930606" y="741159"/>
                </a:lnTo>
                <a:lnTo>
                  <a:pt x="930606" y="742739"/>
                </a:lnTo>
                <a:lnTo>
                  <a:pt x="1053965" y="742739"/>
                </a:lnTo>
                <a:lnTo>
                  <a:pt x="1053965" y="824938"/>
                </a:lnTo>
                <a:lnTo>
                  <a:pt x="793304" y="824938"/>
                </a:lnTo>
                <a:lnTo>
                  <a:pt x="793304" y="762258"/>
                </a:lnTo>
                <a:lnTo>
                  <a:pt x="909961" y="654233"/>
                </a:lnTo>
                <a:cubicBezTo>
                  <a:pt x="940410" y="626302"/>
                  <a:pt x="960543" y="602072"/>
                  <a:pt x="960543" y="578354"/>
                </a:cubicBezTo>
                <a:cubicBezTo>
                  <a:pt x="960543" y="554637"/>
                  <a:pt x="940424" y="542522"/>
                  <a:pt x="917189" y="542522"/>
                </a:cubicBezTo>
                <a:cubicBezTo>
                  <a:pt x="888804" y="542522"/>
                  <a:pt x="873836" y="562538"/>
                  <a:pt x="873836" y="588362"/>
                </a:cubicBezTo>
                <a:lnTo>
                  <a:pt x="873836" y="599424"/>
                </a:lnTo>
                <a:lnTo>
                  <a:pt x="786091" y="599424"/>
                </a:lnTo>
                <a:lnTo>
                  <a:pt x="786091" y="585714"/>
                </a:lnTo>
                <a:cubicBezTo>
                  <a:pt x="786091" y="514049"/>
                  <a:pt x="834097" y="462414"/>
                  <a:pt x="920291" y="462414"/>
                </a:cubicBezTo>
                <a:close/>
                <a:moveTo>
                  <a:pt x="820183" y="112765"/>
                </a:moveTo>
                <a:lnTo>
                  <a:pt x="777342" y="227637"/>
                </a:lnTo>
                <a:lnTo>
                  <a:pt x="861985" y="227637"/>
                </a:lnTo>
                <a:lnTo>
                  <a:pt x="821207" y="112765"/>
                </a:lnTo>
                <a:close/>
                <a:moveTo>
                  <a:pt x="94460" y="79040"/>
                </a:moveTo>
                <a:lnTo>
                  <a:pt x="94460" y="162293"/>
                </a:lnTo>
                <a:lnTo>
                  <a:pt x="157946" y="162293"/>
                </a:lnTo>
                <a:cubicBezTo>
                  <a:pt x="187882" y="162293"/>
                  <a:pt x="204401" y="141223"/>
                  <a:pt x="204401" y="118033"/>
                </a:cubicBezTo>
                <a:cubicBezTo>
                  <a:pt x="204401" y="94842"/>
                  <a:pt x="187370" y="79040"/>
                  <a:pt x="157946" y="79040"/>
                </a:cubicBezTo>
                <a:close/>
                <a:moveTo>
                  <a:pt x="1052941" y="0"/>
                </a:moveTo>
                <a:lnTo>
                  <a:pt x="1134497" y="0"/>
                </a:lnTo>
                <a:lnTo>
                  <a:pt x="1285743" y="211294"/>
                </a:lnTo>
                <a:lnTo>
                  <a:pt x="1288318" y="211294"/>
                </a:lnTo>
                <a:lnTo>
                  <a:pt x="1283666" y="0"/>
                </a:lnTo>
                <a:lnTo>
                  <a:pt x="1372962" y="0"/>
                </a:lnTo>
                <a:lnTo>
                  <a:pt x="1372962" y="358311"/>
                </a:lnTo>
                <a:lnTo>
                  <a:pt x="1289855" y="358311"/>
                </a:lnTo>
                <a:lnTo>
                  <a:pt x="1140174" y="148598"/>
                </a:lnTo>
                <a:lnTo>
                  <a:pt x="1137599" y="148598"/>
                </a:lnTo>
                <a:lnTo>
                  <a:pt x="1142237" y="358311"/>
                </a:lnTo>
                <a:lnTo>
                  <a:pt x="1052941" y="358311"/>
                </a:lnTo>
                <a:close/>
                <a:moveTo>
                  <a:pt x="780415" y="0"/>
                </a:moveTo>
                <a:lnTo>
                  <a:pt x="867136" y="0"/>
                </a:lnTo>
                <a:lnTo>
                  <a:pt x="1008052" y="358311"/>
                </a:lnTo>
                <a:lnTo>
                  <a:pt x="1008037" y="358311"/>
                </a:lnTo>
                <a:lnTo>
                  <a:pt x="908426" y="358311"/>
                </a:lnTo>
                <a:lnTo>
                  <a:pt x="886230" y="296654"/>
                </a:lnTo>
                <a:lnTo>
                  <a:pt x="752030" y="296654"/>
                </a:lnTo>
                <a:lnTo>
                  <a:pt x="729321" y="358311"/>
                </a:lnTo>
                <a:lnTo>
                  <a:pt x="634348" y="358311"/>
                </a:lnTo>
                <a:close/>
                <a:moveTo>
                  <a:pt x="354608" y="0"/>
                </a:moveTo>
                <a:lnTo>
                  <a:pt x="449069" y="0"/>
                </a:lnTo>
                <a:lnTo>
                  <a:pt x="449069" y="276112"/>
                </a:lnTo>
                <a:lnTo>
                  <a:pt x="607529" y="276112"/>
                </a:lnTo>
                <a:lnTo>
                  <a:pt x="607529" y="358311"/>
                </a:lnTo>
                <a:lnTo>
                  <a:pt x="354608" y="358311"/>
                </a:lnTo>
                <a:close/>
                <a:moveTo>
                  <a:pt x="0" y="0"/>
                </a:moveTo>
                <a:lnTo>
                  <a:pt x="163623" y="0"/>
                </a:lnTo>
                <a:cubicBezTo>
                  <a:pt x="244140" y="0"/>
                  <a:pt x="299887" y="37940"/>
                  <a:pt x="299887" y="118033"/>
                </a:cubicBezTo>
                <a:cubicBezTo>
                  <a:pt x="299887" y="198125"/>
                  <a:pt x="236912" y="239225"/>
                  <a:pt x="158458" y="239225"/>
                </a:cubicBezTo>
                <a:lnTo>
                  <a:pt x="94460" y="239225"/>
                </a:lnTo>
                <a:lnTo>
                  <a:pt x="94460" y="358311"/>
                </a:lnTo>
                <a:lnTo>
                  <a:pt x="0" y="358311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da-DK"/>
              <a:t> 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678124-E51C-F3C7-E298-41533E045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6" y="503238"/>
            <a:ext cx="4781550" cy="104933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631196-0B07-48EE-3A01-D9299E29D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9315D0-B7C7-4D98-9FA5-3AFBCA20494A}" type="datetime2">
              <a:rPr lang="da-DK" smtClean="0"/>
              <a:pPr/>
              <a:t>30. april 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AE12F2-7CCC-72A4-5B6C-CE60401FF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54E46D-D42B-AE0D-3FF5-568ED8E9E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BE99139-2FB7-4874-B658-038439FF7DF8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CF16D3A-4433-2086-6DDF-D2825488D95B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562725" y="1114425"/>
            <a:ext cx="4705350" cy="4624388"/>
          </a:xfrm>
          <a:noFill/>
        </p:spPr>
        <p:txBody>
          <a:bodyPr wrap="square" tIns="1620000" anchor="t" anchorCtr="1">
            <a:normAutofit/>
          </a:bodyPr>
          <a:lstStyle>
            <a:lvl1pPr marL="0" indent="0" algn="ctr">
              <a:buNone/>
              <a:defRPr sz="13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/>
              <a:t>Klik på ikonet for at indsætte grafik</a:t>
            </a:r>
            <a:endParaRPr lang="en-GB"/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6045BE20-FFB9-F2CF-AA08-B3C6F62F35B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57225" y="1552575"/>
            <a:ext cx="4781550" cy="462438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13288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24B193-DCD8-46AD-7730-9E629D85D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5" y="503238"/>
            <a:ext cx="8791575" cy="10493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0763ED-88A4-276D-72F8-AA1B67C0E2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7225" y="1552575"/>
            <a:ext cx="8791575" cy="46243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F8EFDE-7083-A67F-0740-20DDE5A072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7225" y="6280150"/>
            <a:ext cx="29241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A232FE6A-2AD2-4178-BA71-B690E2323032}" type="datetime2">
              <a:rPr lang="da-DK" smtClean="0"/>
              <a:t>30. april 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67AF04-5B44-808B-6CA6-4A3785381C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01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94FE58-4F1D-8053-B288-A6958E3148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29699" y="6280150"/>
            <a:ext cx="29241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BE99139-2FB7-4874-B658-038439FF7DF8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7837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0" r:id="rId4"/>
    <p:sldLayoutId id="2147483658" r:id="rId5"/>
    <p:sldLayoutId id="2147483659" r:id="rId6"/>
    <p:sldLayoutId id="2147483660" r:id="rId7"/>
    <p:sldLayoutId id="2147483661" r:id="rId8"/>
    <p:sldLayoutId id="2147483664" r:id="rId9"/>
    <p:sldLayoutId id="2147483662" r:id="rId10"/>
    <p:sldLayoutId id="2147483663" r:id="rId11"/>
    <p:sldLayoutId id="2147483655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8574B4D5-5164-B2A0-A654-CC5B230A9A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a-DK" sz="2400"/>
              <a:t>Pilotprojekter 3. ansøgningsrunde</a:t>
            </a:r>
          </a:p>
        </p:txBody>
      </p:sp>
      <p:sp>
        <p:nvSpPr>
          <p:cNvPr id="7" name="Undertitel 6">
            <a:extLst>
              <a:ext uri="{FF2B5EF4-FFF2-40B4-BE49-F238E27FC236}">
                <a16:creationId xmlns:a16="http://schemas.microsoft.com/office/drawing/2014/main" id="{5B3F812D-0B90-795A-5E93-0AB6C14179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a-DK" sz="4000"/>
              <a:t>15 minutters byen</a:t>
            </a:r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933139D4-A84B-0979-FB72-E7F3EDE52C5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73F64F86-719E-3C43-13C2-4ED82497345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fontScale="92500" lnSpcReduction="10000"/>
          </a:bodyPr>
          <a:lstStyle/>
          <a:p>
            <a:endParaRPr lang="da-DK"/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58503E9D-63D6-3409-CC07-B319C97BE1E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267825" y="6280150"/>
            <a:ext cx="2924175" cy="365125"/>
          </a:xfrm>
        </p:spPr>
        <p:txBody>
          <a:bodyPr/>
          <a:lstStyle/>
          <a:p>
            <a:fld id="{8BE99139-2FB7-4874-B658-038439FF7DF8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3502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950A1-60D3-BC9D-5D18-1F441CA4D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Program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60BCBD-F0CE-B344-926C-8A4D37FC9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99139-2FB7-4874-B658-038439FF7DF8}" type="slidenum">
              <a:rPr lang="en-GB" smtClean="0">
                <a:solidFill>
                  <a:schemeClr val="bg1"/>
                </a:solidFill>
              </a:rPr>
              <a:pPr/>
              <a:t>2</a:t>
            </a:fld>
            <a:endParaRPr lang="en-GB">
              <a:solidFill>
                <a:schemeClr val="bg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9E9254-DC54-BDE8-D475-605FD763B3D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99CE8C-125E-6AE9-834A-A320006E498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57225" y="1552576"/>
            <a:ext cx="8791575" cy="4624388"/>
          </a:xfrm>
        </p:spPr>
        <p:txBody>
          <a:bodyPr/>
          <a:lstStyle/>
          <a:p>
            <a:r>
              <a:rPr lang="da-DK">
                <a:solidFill>
                  <a:schemeClr val="accent1"/>
                </a:solidFill>
              </a:rPr>
              <a:t>Introduktion til den nye model for pilotprojekter ved Plan22+</a:t>
            </a:r>
          </a:p>
          <a:p>
            <a:pPr lvl="1"/>
            <a:r>
              <a:rPr lang="da-DK">
                <a:solidFill>
                  <a:schemeClr val="accent1"/>
                </a:solidFill>
              </a:rPr>
              <a:t>Temaer</a:t>
            </a:r>
          </a:p>
          <a:p>
            <a:pPr lvl="1"/>
            <a:r>
              <a:rPr lang="da-DK">
                <a:solidFill>
                  <a:schemeClr val="accent1"/>
                </a:solidFill>
              </a:rPr>
              <a:t>Den nye model: hvad får man, og hvad skal man yde</a:t>
            </a:r>
          </a:p>
          <a:p>
            <a:pPr lvl="1"/>
            <a:r>
              <a:rPr lang="da-DK">
                <a:solidFill>
                  <a:schemeClr val="accent1"/>
                </a:solidFill>
              </a:rPr>
              <a:t>Praktisk: ansøgningsmodul, frister og projektperiode, bedømmelse </a:t>
            </a:r>
          </a:p>
          <a:p>
            <a:pPr lvl="1"/>
            <a:endParaRPr lang="da-DK">
              <a:solidFill>
                <a:schemeClr val="accent1"/>
              </a:solidFill>
            </a:endParaRPr>
          </a:p>
          <a:p>
            <a:r>
              <a:rPr lang="da-DK">
                <a:solidFill>
                  <a:schemeClr val="accent1"/>
                </a:solidFill>
              </a:rPr>
              <a:t>Præsentation af tema: 15 minutters byen </a:t>
            </a:r>
            <a:br>
              <a:rPr lang="da-DK">
                <a:solidFill>
                  <a:schemeClr val="accent1"/>
                </a:solidFill>
              </a:rPr>
            </a:br>
            <a:r>
              <a:rPr lang="da-DK">
                <a:solidFill>
                  <a:schemeClr val="accent1"/>
                </a:solidFill>
              </a:rPr>
              <a:t>ved Maria Wass-Danielsen og Cecilie Kiilerich, Urban </a:t>
            </a:r>
            <a:r>
              <a:rPr lang="da-DK" err="1">
                <a:solidFill>
                  <a:schemeClr val="accent1"/>
                </a:solidFill>
              </a:rPr>
              <a:t>Creators</a:t>
            </a:r>
            <a:endParaRPr lang="da-DK" sz="140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da-DK" sz="1400">
              <a:solidFill>
                <a:schemeClr val="accent1"/>
              </a:solidFill>
            </a:endParaRPr>
          </a:p>
          <a:p>
            <a:r>
              <a:rPr lang="da-DK">
                <a:solidFill>
                  <a:schemeClr val="accent1"/>
                </a:solidFill>
              </a:rPr>
              <a:t>Spørgsmål fra deltagerne – ræk hånden op eller skriv i chatten</a:t>
            </a:r>
          </a:p>
        </p:txBody>
      </p:sp>
    </p:spTree>
    <p:extLst>
      <p:ext uri="{BB962C8B-B14F-4D97-AF65-F5344CB8AC3E}">
        <p14:creationId xmlns:p14="http://schemas.microsoft.com/office/powerpoint/2010/main" val="694215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95061A97-437F-8D43-161E-C5BBEC51D72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64" y="1710616"/>
            <a:ext cx="8768400" cy="43842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540D22D6-90A9-CDA5-AF6E-9FEB6263E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060" y="589082"/>
            <a:ext cx="8791575" cy="1049338"/>
          </a:xfrm>
        </p:spPr>
        <p:txBody>
          <a:bodyPr/>
          <a:lstStyle/>
          <a:p>
            <a:r>
              <a:rPr lang="da-DK" sz="2800">
                <a:latin typeface="+mn-lt"/>
                <a:cs typeface="Arial" panose="020B0604020202020204" pitchFamily="34" charset="0"/>
              </a:rPr>
              <a:t>3 </a:t>
            </a:r>
            <a:r>
              <a:rPr lang="da-DK">
                <a:latin typeface="+mn-lt"/>
                <a:cs typeface="Arial" panose="020B0604020202020204" pitchFamily="34" charset="0"/>
              </a:rPr>
              <a:t>tema</a:t>
            </a:r>
            <a:r>
              <a:rPr lang="da-DK" sz="2800">
                <a:latin typeface="+mn-lt"/>
                <a:cs typeface="Arial" panose="020B0604020202020204" pitchFamily="34" charset="0"/>
              </a:rPr>
              <a:t>projekter og 3 x 3-5 kommuner</a:t>
            </a:r>
            <a:br>
              <a:rPr lang="da-DK" sz="28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a-DK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60BCBD-F0CE-B344-926C-8A4D37FC9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99139-2FB7-4874-B658-038439FF7DF8}" type="slidenum">
              <a:rPr lang="en-GB" smtClean="0">
                <a:solidFill>
                  <a:schemeClr val="bg1"/>
                </a:solidFill>
              </a:rPr>
              <a:pPr/>
              <a:t>3</a:t>
            </a:fld>
            <a:endParaRPr lang="en-GB">
              <a:solidFill>
                <a:schemeClr val="bg1"/>
              </a:solidFill>
            </a:endParaRPr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D2E612F0-70A8-8BF3-1840-9BDAC861105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D2BD5111-CB54-92CD-FDD2-69A5C553B4C3}"/>
              </a:ext>
            </a:extLst>
          </p:cNvPr>
          <p:cNvSpPr txBox="1"/>
          <p:nvPr/>
        </p:nvSpPr>
        <p:spPr>
          <a:xfrm>
            <a:off x="8461613" y="3099728"/>
            <a:ext cx="349226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sz="1400"/>
          </a:p>
          <a:p>
            <a:r>
              <a:rPr lang="da-DK" sz="1500">
                <a:solidFill>
                  <a:schemeClr val="tx2"/>
                </a:solidFill>
              </a:rPr>
              <a:t>Tre temaer:</a:t>
            </a:r>
          </a:p>
          <a:p>
            <a:r>
              <a:rPr lang="da-DK" sz="1500">
                <a:solidFill>
                  <a:schemeClr val="tx2"/>
                </a:solidFill>
              </a:rPr>
              <a:t>Kompakte, grønne byer</a:t>
            </a:r>
          </a:p>
          <a:p>
            <a:r>
              <a:rPr lang="da-DK" sz="1500">
                <a:solidFill>
                  <a:schemeClr val="tx2"/>
                </a:solidFill>
              </a:rPr>
              <a:t>Klimahensyn i åben-lav boligområder</a:t>
            </a:r>
          </a:p>
          <a:p>
            <a:r>
              <a:rPr lang="da-DK" sz="1500">
                <a:solidFill>
                  <a:schemeClr val="tx2"/>
                </a:solidFill>
              </a:rPr>
              <a:t>15 minutters byen</a:t>
            </a:r>
          </a:p>
        </p:txBody>
      </p:sp>
    </p:spTree>
    <p:extLst>
      <p:ext uri="{BB962C8B-B14F-4D97-AF65-F5344CB8AC3E}">
        <p14:creationId xmlns:p14="http://schemas.microsoft.com/office/powerpoint/2010/main" val="4145120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DACA17-1C8C-A0C7-6EB8-8BF9E81CE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Hvad får man ved deltagelse i et temaprojekt?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873E9D22-3217-589F-4124-D2EA38E60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99139-2FB7-4874-B658-038439FF7DF8}" type="slidenum">
              <a:rPr lang="en-GB" smtClean="0">
                <a:solidFill>
                  <a:schemeClr val="bg1"/>
                </a:solidFill>
              </a:rPr>
              <a:pPr/>
              <a:t>4</a:t>
            </a:fld>
            <a:endParaRPr lang="en-GB">
              <a:solidFill>
                <a:schemeClr val="bg1"/>
              </a:solidFill>
            </a:endParaRP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65336E2-8927-44E2-1291-523ECA8BB61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AFB1D004-D3D2-5BE1-ECE5-CA9EA2FBBE3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57224" y="1838324"/>
            <a:ext cx="8791575" cy="4624388"/>
          </a:xfrm>
        </p:spPr>
        <p:txBody>
          <a:bodyPr/>
          <a:lstStyle/>
          <a:p>
            <a:pPr marL="342900" lvl="0" indent="-342900">
              <a:lnSpc>
                <a:spcPct val="110000"/>
              </a:lnSpc>
              <a:buFont typeface="+mj-lt"/>
              <a:buAutoNum type="arabicPeriod"/>
            </a:pPr>
            <a:r>
              <a:rPr lang="da-DK" sz="1800">
                <a:solidFill>
                  <a:schemeClr val="tx2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overordnet projektfacilitering, kontakt til forskere, afholdelse af workshops og netværksmøder samt faglige opsamlinger</a:t>
            </a:r>
          </a:p>
          <a:p>
            <a:pPr marL="342900" lvl="0" indent="-342900">
              <a:lnSpc>
                <a:spcPct val="110000"/>
              </a:lnSpc>
              <a:buFont typeface="+mj-lt"/>
              <a:buAutoNum type="arabicPeriod"/>
            </a:pPr>
            <a:endParaRPr lang="da-DK" sz="1800">
              <a:solidFill>
                <a:schemeClr val="tx2"/>
              </a:solidFill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0000"/>
              </a:lnSpc>
              <a:buFont typeface="+mj-lt"/>
              <a:buAutoNum type="arabicPeriod"/>
            </a:pPr>
            <a:r>
              <a:rPr lang="da-DK" sz="1800">
                <a:solidFill>
                  <a:schemeClr val="tx2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faglig og processuel sparring med den enkelte kommune for op til 100.000 kr.</a:t>
            </a:r>
          </a:p>
          <a:p>
            <a:pPr marL="342900" lvl="0" indent="-342900">
              <a:lnSpc>
                <a:spcPct val="110000"/>
              </a:lnSpc>
              <a:buFont typeface="+mj-lt"/>
              <a:buAutoNum type="arabicPeriod"/>
            </a:pPr>
            <a:endParaRPr lang="da-DK" sz="1800">
              <a:solidFill>
                <a:schemeClr val="tx2"/>
              </a:solidFill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0000"/>
              </a:lnSpc>
              <a:spcAft>
                <a:spcPts val="1400"/>
              </a:spcAft>
              <a:buFont typeface="+mj-lt"/>
              <a:buAutoNum type="arabicPeriod"/>
            </a:pPr>
            <a:r>
              <a:rPr lang="da-DK" sz="1800">
                <a:solidFill>
                  <a:schemeClr val="tx2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støtte til yderligere eksterne udgifter til fx analyser, illustrationer, facilitering mv. inden for en ramme på 100.000 kr. per kommune under forudsætning af, at kommunen medfinansierer med samme beløb.</a:t>
            </a:r>
          </a:p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23893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666996-E474-72E7-80B0-7561E72AE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Hvad kræver det?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4EDDC1C7-0A9A-452F-35F5-92C56FF17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99139-2FB7-4874-B658-038439FF7DF8}" type="slidenum">
              <a:rPr lang="en-GB" smtClean="0">
                <a:solidFill>
                  <a:schemeClr val="bg1"/>
                </a:solidFill>
              </a:rPr>
              <a:pPr/>
              <a:t>5</a:t>
            </a:fld>
            <a:endParaRPr lang="en-GB">
              <a:solidFill>
                <a:schemeClr val="bg1"/>
              </a:solidFill>
            </a:endParaRP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9FE6612A-27FE-7E73-9DC5-03E37A20555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DAF8C4CB-5D17-7699-FA75-3BC9FA7845E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57224" y="1713457"/>
            <a:ext cx="8791575" cy="4624388"/>
          </a:xfrm>
        </p:spPr>
        <p:txBody>
          <a:bodyPr/>
          <a:lstStyle/>
          <a:p>
            <a:r>
              <a:rPr lang="da-DK"/>
              <a:t>Formuler et projekt og en problemstilling inden for et af de tre temaer</a:t>
            </a:r>
          </a:p>
          <a:p>
            <a:r>
              <a:rPr lang="da-DK"/>
              <a:t>Ansøgning via modul på Realdanias hjemmeside</a:t>
            </a:r>
          </a:p>
          <a:p>
            <a:r>
              <a:rPr lang="da-DK"/>
              <a:t>Søg evt. om midler til eksterne ydelser op til 100.000 kr. – forudsætter tilsvarende egen finansiering</a:t>
            </a:r>
          </a:p>
          <a:p>
            <a:r>
              <a:rPr lang="da-DK"/>
              <a:t>Ansøgningsfrist 13. juni kl. 12</a:t>
            </a:r>
          </a:p>
          <a:p>
            <a:endParaRPr lang="da-DK"/>
          </a:p>
          <a:p>
            <a:r>
              <a:rPr lang="da-DK">
                <a:solidFill>
                  <a:schemeClr val="accent3"/>
                </a:solidFill>
              </a:rPr>
              <a:t>Afsæt tid til projektet, gerne med tværfaglig deltagelse</a:t>
            </a:r>
          </a:p>
          <a:p>
            <a:r>
              <a:rPr lang="da-DK">
                <a:solidFill>
                  <a:schemeClr val="accent3"/>
                </a:solidFill>
              </a:rPr>
              <a:t>Prioriter og deltag aktivt i netværksmøder, workshops etc., som arrangeres i forbindelse med temaprojektet. 4-6 heldagsmøder i perioden</a:t>
            </a:r>
          </a:p>
          <a:p>
            <a:r>
              <a:rPr lang="da-DK">
                <a:solidFill>
                  <a:schemeClr val="accent3"/>
                </a:solidFill>
              </a:rPr>
              <a:t>Efterfølgende deltag i evaluering og formidling af resultater og erfaringer</a:t>
            </a:r>
          </a:p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16258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A29188-B51B-B0A8-130A-4F8605FCF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Tidsplan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13320A29-E763-24B7-9629-EC1E514C3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99139-2FB7-4874-B658-038439FF7DF8}" type="slidenum">
              <a:rPr lang="en-GB" smtClean="0">
                <a:solidFill>
                  <a:schemeClr val="bg1"/>
                </a:solidFill>
              </a:rPr>
              <a:pPr/>
              <a:t>6</a:t>
            </a:fld>
            <a:endParaRPr lang="en-GB">
              <a:solidFill>
                <a:schemeClr val="bg1"/>
              </a:solidFill>
            </a:endParaRPr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4A72482C-8006-8634-940D-964D5656681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C0D841D0-8EE7-3F76-194A-CB4BB842F87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da-DK" sz="1600">
                <a:effectLst/>
                <a:ea typeface="Aptos" panose="020B0004020202020204" pitchFamily="34" charset="0"/>
                <a:cs typeface="Arial" panose="020B0604020202020204" pitchFamily="34" charset="0"/>
              </a:rPr>
              <a:t>Informationsmøder om tema, ansøgning og betingelser (29. og 30. april 2025)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da-DK" sz="1600">
                <a:effectLst/>
                <a:ea typeface="Aptos" panose="020B0004020202020204" pitchFamily="34" charset="0"/>
                <a:cs typeface="Arial" panose="020B0604020202020204" pitchFamily="34" charset="0"/>
              </a:rPr>
              <a:t>Løbende mulighed for kontakt til Plan22+ for yderligere oplysninger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da-DK" sz="2400">
                <a:solidFill>
                  <a:schemeClr val="accent3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Frist for at indsende ansøgning: 13. juni 2025 kl. 12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da-DK" sz="1600">
                <a:effectLst/>
                <a:ea typeface="Aptos" panose="020B0004020202020204" pitchFamily="34" charset="0"/>
                <a:cs typeface="Arial" panose="020B0604020202020204" pitchFamily="34" charset="0"/>
              </a:rPr>
              <a:t>Udvælgelse af et antal ansøgninger 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da-DK" sz="1600">
                <a:effectLst/>
                <a:ea typeface="Aptos" panose="020B0004020202020204" pitchFamily="34" charset="0"/>
                <a:cs typeface="Arial" panose="020B0604020202020204" pitchFamily="34" charset="0"/>
              </a:rPr>
              <a:t>Offentliggørelse af de udvalgte projekter (august 2025) 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da-DK" sz="1600">
                <a:effectLst/>
                <a:ea typeface="Aptos" panose="020B0004020202020204" pitchFamily="34" charset="0"/>
                <a:cs typeface="Arial" panose="020B0604020202020204" pitchFamily="34" charset="0"/>
              </a:rPr>
              <a:t>Gennemførelse af pilotprojekter (september 2025 til oktober 2026)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da-DK" sz="1600">
                <a:effectLst/>
                <a:ea typeface="Aptos" panose="020B0004020202020204" pitchFamily="34" charset="0"/>
                <a:cs typeface="Arial" panose="020B0604020202020204" pitchFamily="34" charset="0"/>
              </a:rPr>
              <a:t>Afslutningsseminar, hvor pilotprojekterne præsenteres (ultimo 2026) </a:t>
            </a:r>
          </a:p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895352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Plan22">
      <a:dk1>
        <a:srgbClr val="000000"/>
      </a:dk1>
      <a:lt1>
        <a:sysClr val="window" lastClr="FFFFFF"/>
      </a:lt1>
      <a:dk2>
        <a:srgbClr val="054B32"/>
      </a:dk2>
      <a:lt2>
        <a:srgbClr val="D8D8D8"/>
      </a:lt2>
      <a:accent1>
        <a:srgbClr val="054B32"/>
      </a:accent1>
      <a:accent2>
        <a:srgbClr val="64B478"/>
      </a:accent2>
      <a:accent3>
        <a:srgbClr val="007A75"/>
      </a:accent3>
      <a:accent4>
        <a:srgbClr val="96D2E1"/>
      </a:accent4>
      <a:accent5>
        <a:srgbClr val="466EFF"/>
      </a:accent5>
      <a:accent6>
        <a:srgbClr val="FFCD37"/>
      </a:accent6>
      <a:hlink>
        <a:srgbClr val="007A75"/>
      </a:hlink>
      <a:folHlink>
        <a:srgbClr val="054B32"/>
      </a:folHlink>
    </a:clrScheme>
    <a:fontScheme name="Roboto Black">
      <a:majorFont>
        <a:latin typeface="Roboto Black"/>
        <a:ea typeface=""/>
        <a:cs typeface=""/>
      </a:majorFont>
      <a:minorFont>
        <a:latin typeface="Roboto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22 corporate.potx" id="{EB1924AB-6B63-422C-B334-50F7CE18B927}" vid="{FC5F1BF5-2660-4853-935E-69764F2DA1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55339B72F202A42A77582E24D30106D" ma:contentTypeVersion="13" ma:contentTypeDescription="Opret et nyt dokument." ma:contentTypeScope="" ma:versionID="2c7fa52e707c6d6f6c34633aedeb7a40">
  <xsd:schema xmlns:xsd="http://www.w3.org/2001/XMLSchema" xmlns:xs="http://www.w3.org/2001/XMLSchema" xmlns:p="http://schemas.microsoft.com/office/2006/metadata/properties" xmlns:ns2="80aea6f0-c854-48c5-bc78-971ab5c3ba11" xmlns:ns3="49e203c9-6cdf-4cbb-9212-0cc4d76ea78b" targetNamespace="http://schemas.microsoft.com/office/2006/metadata/properties" ma:root="true" ma:fieldsID="fca7453fe33d32cd70eb871eba708248" ns2:_="" ns3:_="">
    <xsd:import namespace="80aea6f0-c854-48c5-bc78-971ab5c3ba11"/>
    <xsd:import namespace="49e203c9-6cdf-4cbb-9212-0cc4d76ea78b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aea6f0-c854-48c5-bc78-971ab5c3ba11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Billedmærker" ma:readOnly="false" ma:fieldId="{5cf76f15-5ced-4ddc-b409-7134ff3c332f}" ma:taxonomyMulti="true" ma:sspId="94c83fc7-2c25-4a1e-a50a-b620cf4cd59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e203c9-6cdf-4cbb-9212-0cc4d76ea78b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3569a2b7-bc4f-4a76-ad82-1a75f3e7590a}" ma:internalName="TaxCatchAll" ma:showField="CatchAllData" ma:web="49e203c9-6cdf-4cbb-9212-0cc4d76ea78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0aea6f0-c854-48c5-bc78-971ab5c3ba11">
      <Terms xmlns="http://schemas.microsoft.com/office/infopath/2007/PartnerControls"/>
    </lcf76f155ced4ddcb4097134ff3c332f>
    <TaxCatchAll xmlns="49e203c9-6cdf-4cbb-9212-0cc4d76ea78b" xsi:nil="true"/>
  </documentManagement>
</p:properties>
</file>

<file path=customXml/itemProps1.xml><?xml version="1.0" encoding="utf-8"?>
<ds:datastoreItem xmlns:ds="http://schemas.openxmlformats.org/officeDocument/2006/customXml" ds:itemID="{D4F18AA6-1A62-4681-B0C0-5000527DB480}">
  <ds:schemaRefs>
    <ds:schemaRef ds:uri="49e203c9-6cdf-4cbb-9212-0cc4d76ea78b"/>
    <ds:schemaRef ds:uri="80aea6f0-c854-48c5-bc78-971ab5c3ba1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CAFAD6A1-F5B4-43F9-9486-2064B4984E2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4A1046B-565B-4892-AC45-B4DE557A0AEF}">
  <ds:schemaRefs>
    <ds:schemaRef ds:uri="49e203c9-6cdf-4cbb-9212-0cc4d76ea78b"/>
    <ds:schemaRef ds:uri="80aea6f0-c854-48c5-bc78-971ab5c3ba1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Plan22 corporate</Template>
  <TotalTime>0</TotalTime>
  <Words>331</Words>
  <Application>Microsoft Office PowerPoint</Application>
  <PresentationFormat>Widescreen</PresentationFormat>
  <Paragraphs>46</Paragraphs>
  <Slides>6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6</vt:i4>
      </vt:variant>
    </vt:vector>
  </HeadingPairs>
  <TitlesOfParts>
    <vt:vector size="9" baseType="lpstr">
      <vt:lpstr>Roboto Black</vt:lpstr>
      <vt:lpstr>Roboto Medium</vt:lpstr>
      <vt:lpstr>Office-tema</vt:lpstr>
      <vt:lpstr>Pilotprojekter 3. ansøgningsrunde</vt:lpstr>
      <vt:lpstr>Program</vt:lpstr>
      <vt:lpstr>3 temaprojekter og 3 x 3-5 kommuner </vt:lpstr>
      <vt:lpstr>Hvad får man ved deltagelse i et temaprojekt?</vt:lpstr>
      <vt:lpstr>Hvad kræver det?</vt:lpstr>
      <vt:lpstr>Tidsplan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Britt Vorgod Pedersen</dc:creator>
  <cp:lastModifiedBy>Rasmus Blindum</cp:lastModifiedBy>
  <cp:revision>1</cp:revision>
  <cp:lastPrinted>2025-04-22T09:05:30Z</cp:lastPrinted>
  <dcterms:created xsi:type="dcterms:W3CDTF">2022-08-25T09:22:25Z</dcterms:created>
  <dcterms:modified xsi:type="dcterms:W3CDTF">2025-04-30T10:47:02Z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0x010100255339B72F202A42A77582E24D30106D</vt:lpwstr>
  </property>
  <property fmtid="{D5CDD505-2E9C-101B-9397-08002B2CF9AE}" pid="3" name="MediaServiceImageTags">
    <vt:lpwstr/>
  </property>
</Properties>
</file>